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6" r:id="rId4"/>
  </p:sldMasterIdLst>
  <p:notesMasterIdLst>
    <p:notesMasterId r:id="rId15"/>
  </p:notesMasterIdLst>
  <p:handoutMasterIdLst>
    <p:handoutMasterId r:id="rId16"/>
  </p:handoutMasterIdLst>
  <p:sldIdLst>
    <p:sldId id="262" r:id="rId5"/>
    <p:sldId id="402" r:id="rId6"/>
    <p:sldId id="398" r:id="rId7"/>
    <p:sldId id="401" r:id="rId8"/>
    <p:sldId id="400" r:id="rId9"/>
    <p:sldId id="299" r:id="rId10"/>
    <p:sldId id="404" r:id="rId11"/>
    <p:sldId id="407" r:id="rId12"/>
    <p:sldId id="406" r:id="rId13"/>
    <p:sldId id="405" r:id="rId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h, Kyle" initials="SK" lastIdx="1" clrIdx="0">
    <p:extLst>
      <p:ext uri="{19B8F6BF-5375-455C-9EA6-DF929625EA0E}">
        <p15:presenceInfo xmlns:p15="http://schemas.microsoft.com/office/powerpoint/2012/main" userId="S-1-5-21-1893938050-575629652-5522801-467232" providerId="AD"/>
      </p:ext>
    </p:extLst>
  </p:cmAuthor>
  <p:cmAuthor id="2" name="Goss, Amanda" initials="GA" lastIdx="3" clrIdx="1">
    <p:extLst>
      <p:ext uri="{19B8F6BF-5375-455C-9EA6-DF929625EA0E}">
        <p15:presenceInfo xmlns:p15="http://schemas.microsoft.com/office/powerpoint/2012/main" userId="S-1-5-21-1893938050-575629652-5522801-6126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7" autoAdjust="0"/>
    <p:restoredTop sz="94937" autoAdjust="0"/>
  </p:normalViewPr>
  <p:slideViewPr>
    <p:cSldViewPr snapToGrid="0" showGuides="1">
      <p:cViewPr varScale="1">
        <p:scale>
          <a:sx n="85" d="100"/>
          <a:sy n="85" d="100"/>
        </p:scale>
        <p:origin x="1758" y="90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1" d="100"/>
        <a:sy n="161" d="100"/>
      </p:scale>
      <p:origin x="0" y="0"/>
    </p:cViewPr>
  </p:sorterViewPr>
  <p:notesViewPr>
    <p:cSldViewPr snapToGrid="0" showGuides="1">
      <p:cViewPr varScale="1">
        <p:scale>
          <a:sx n="53" d="100"/>
          <a:sy n="53" d="100"/>
        </p:scale>
        <p:origin x="3054" y="72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74E9D-1A66-4632-BE1A-00D018DA3CF8}" type="doc">
      <dgm:prSet loTypeId="urn:microsoft.com/office/officeart/2005/8/layout/cycle5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8FC11D-6D51-4EDE-86BF-591C9C10453D}">
      <dgm:prSet phldrT="[Text]"/>
      <dgm:spPr/>
      <dgm:t>
        <a:bodyPr/>
        <a:lstStyle/>
        <a:p>
          <a:r>
            <a:rPr lang="en-US" dirty="0"/>
            <a:t>Executive Team</a:t>
          </a:r>
        </a:p>
        <a:p>
          <a:r>
            <a:rPr lang="en-US" dirty="0"/>
            <a:t>Board of Directors </a:t>
          </a:r>
        </a:p>
      </dgm:t>
    </dgm:pt>
    <dgm:pt modelId="{BE2280BB-D8F6-4FE4-8A50-9E13870239F9}" type="parTrans" cxnId="{E3A072BE-C0B4-40BC-89A7-D7C5EB2A0F81}">
      <dgm:prSet/>
      <dgm:spPr/>
      <dgm:t>
        <a:bodyPr/>
        <a:lstStyle/>
        <a:p>
          <a:endParaRPr lang="en-US"/>
        </a:p>
      </dgm:t>
    </dgm:pt>
    <dgm:pt modelId="{79F6DA45-AD58-4B6F-AD29-4B16D6EC96CC}" type="sibTrans" cxnId="{E3A072BE-C0B4-40BC-89A7-D7C5EB2A0F81}">
      <dgm:prSet/>
      <dgm:spPr/>
      <dgm:t>
        <a:bodyPr/>
        <a:lstStyle/>
        <a:p>
          <a:endParaRPr lang="en-US"/>
        </a:p>
      </dgm:t>
    </dgm:pt>
    <dgm:pt modelId="{08E21117-5D38-4E93-82E5-9081CE89889F}">
      <dgm:prSet phldrT="[Text]"/>
      <dgm:spPr/>
      <dgm:t>
        <a:bodyPr/>
        <a:lstStyle/>
        <a:p>
          <a:r>
            <a:rPr lang="en-US" dirty="0"/>
            <a:t>Security Department</a:t>
          </a:r>
        </a:p>
      </dgm:t>
    </dgm:pt>
    <dgm:pt modelId="{F7829588-D02C-4266-BAE5-58BD797BBF4A}" type="parTrans" cxnId="{ABAF37F4-2A6A-4968-8C88-47E3172DF5E2}">
      <dgm:prSet/>
      <dgm:spPr/>
      <dgm:t>
        <a:bodyPr/>
        <a:lstStyle/>
        <a:p>
          <a:endParaRPr lang="en-US"/>
        </a:p>
      </dgm:t>
    </dgm:pt>
    <dgm:pt modelId="{98B0BAA8-E9A6-4662-B36D-01F8BD422D54}" type="sibTrans" cxnId="{ABAF37F4-2A6A-4968-8C88-47E3172DF5E2}">
      <dgm:prSet/>
      <dgm:spPr/>
      <dgm:t>
        <a:bodyPr/>
        <a:lstStyle/>
        <a:p>
          <a:endParaRPr lang="en-US"/>
        </a:p>
      </dgm:t>
    </dgm:pt>
    <dgm:pt modelId="{CAEBBC1B-77F2-41B9-8038-9F33E875BA8F}">
      <dgm:prSet phldrT="[Text]"/>
      <dgm:spPr/>
      <dgm:t>
        <a:bodyPr/>
        <a:lstStyle/>
        <a:p>
          <a:r>
            <a:rPr lang="en-US" dirty="0"/>
            <a:t>Employees</a:t>
          </a:r>
        </a:p>
        <a:p>
          <a:r>
            <a:rPr lang="en-US" dirty="0"/>
            <a:t>Stakeholders</a:t>
          </a:r>
        </a:p>
      </dgm:t>
    </dgm:pt>
    <dgm:pt modelId="{771E5463-B1E4-473F-9753-77D0BC20EC89}" type="parTrans" cxnId="{ED840D7E-C84D-4FBC-85BD-5759BA76725D}">
      <dgm:prSet/>
      <dgm:spPr/>
      <dgm:t>
        <a:bodyPr/>
        <a:lstStyle/>
        <a:p>
          <a:endParaRPr lang="en-US"/>
        </a:p>
      </dgm:t>
    </dgm:pt>
    <dgm:pt modelId="{D48D7046-744C-4B03-AC12-8A540FAC36BF}" type="sibTrans" cxnId="{ED840D7E-C84D-4FBC-85BD-5759BA76725D}">
      <dgm:prSet/>
      <dgm:spPr/>
      <dgm:t>
        <a:bodyPr/>
        <a:lstStyle/>
        <a:p>
          <a:endParaRPr lang="en-US"/>
        </a:p>
      </dgm:t>
    </dgm:pt>
    <dgm:pt modelId="{1F0D66FB-AEF1-47B7-9A1A-AF39215CA903}" type="pres">
      <dgm:prSet presAssocID="{E5A74E9D-1A66-4632-BE1A-00D018DA3CF8}" presName="cycle" presStyleCnt="0">
        <dgm:presLayoutVars>
          <dgm:dir/>
          <dgm:resizeHandles val="exact"/>
        </dgm:presLayoutVars>
      </dgm:prSet>
      <dgm:spPr/>
    </dgm:pt>
    <dgm:pt modelId="{DA4287C1-8831-4F91-9F52-80CD732AD57A}" type="pres">
      <dgm:prSet presAssocID="{F58FC11D-6D51-4EDE-86BF-591C9C10453D}" presName="node" presStyleLbl="node1" presStyleIdx="0" presStyleCnt="3" custScaleY="68413" custRadScaleRad="93716" custRadScaleInc="0">
        <dgm:presLayoutVars>
          <dgm:bulletEnabled val="1"/>
        </dgm:presLayoutVars>
      </dgm:prSet>
      <dgm:spPr/>
    </dgm:pt>
    <dgm:pt modelId="{90D29E7B-42DB-46B0-BE8B-A214942640AC}" type="pres">
      <dgm:prSet presAssocID="{F58FC11D-6D51-4EDE-86BF-591C9C10453D}" presName="spNode" presStyleCnt="0"/>
      <dgm:spPr/>
    </dgm:pt>
    <dgm:pt modelId="{FB96EAD9-47B9-4F0D-978D-899EAF27E66B}" type="pres">
      <dgm:prSet presAssocID="{79F6DA45-AD58-4B6F-AD29-4B16D6EC96CC}" presName="sibTrans" presStyleLbl="sibTrans1D1" presStyleIdx="0" presStyleCnt="3"/>
      <dgm:spPr/>
    </dgm:pt>
    <dgm:pt modelId="{EBC3DC24-F161-41C1-8E7B-A7FE4611176E}" type="pres">
      <dgm:prSet presAssocID="{08E21117-5D38-4E93-82E5-9081CE89889F}" presName="node" presStyleLbl="node1" presStyleIdx="1" presStyleCnt="3" custScaleY="55809">
        <dgm:presLayoutVars>
          <dgm:bulletEnabled val="1"/>
        </dgm:presLayoutVars>
      </dgm:prSet>
      <dgm:spPr/>
    </dgm:pt>
    <dgm:pt modelId="{C8949CCC-A36C-4DCF-A56C-78DD029CE7C7}" type="pres">
      <dgm:prSet presAssocID="{08E21117-5D38-4E93-82E5-9081CE89889F}" presName="spNode" presStyleCnt="0"/>
      <dgm:spPr/>
    </dgm:pt>
    <dgm:pt modelId="{3BC26EB8-060A-4EEA-B5F0-7A3EA8FFE4E4}" type="pres">
      <dgm:prSet presAssocID="{98B0BAA8-E9A6-4662-B36D-01F8BD422D54}" presName="sibTrans" presStyleLbl="sibTrans1D1" presStyleIdx="1" presStyleCnt="3"/>
      <dgm:spPr/>
    </dgm:pt>
    <dgm:pt modelId="{C38C0585-8CED-4363-B0D3-CB9B4692A190}" type="pres">
      <dgm:prSet presAssocID="{CAEBBC1B-77F2-41B9-8038-9F33E875BA8F}" presName="node" presStyleLbl="node1" presStyleIdx="2" presStyleCnt="3" custScaleY="51213">
        <dgm:presLayoutVars>
          <dgm:bulletEnabled val="1"/>
        </dgm:presLayoutVars>
      </dgm:prSet>
      <dgm:spPr/>
    </dgm:pt>
    <dgm:pt modelId="{B71429A9-A479-4E19-A993-8E15054D571C}" type="pres">
      <dgm:prSet presAssocID="{CAEBBC1B-77F2-41B9-8038-9F33E875BA8F}" presName="spNode" presStyleCnt="0"/>
      <dgm:spPr/>
    </dgm:pt>
    <dgm:pt modelId="{0319BA45-8333-4FC3-B4EC-E053AE2E5E85}" type="pres">
      <dgm:prSet presAssocID="{D48D7046-744C-4B03-AC12-8A540FAC36BF}" presName="sibTrans" presStyleLbl="sibTrans1D1" presStyleIdx="2" presStyleCnt="3"/>
      <dgm:spPr/>
    </dgm:pt>
  </dgm:ptLst>
  <dgm:cxnLst>
    <dgm:cxn modelId="{B93DDA1C-68E8-4BA0-86B3-CD8F1AA90A76}" type="presOf" srcId="{E5A74E9D-1A66-4632-BE1A-00D018DA3CF8}" destId="{1F0D66FB-AEF1-47B7-9A1A-AF39215CA903}" srcOrd="0" destOrd="0" presId="urn:microsoft.com/office/officeart/2005/8/layout/cycle5"/>
    <dgm:cxn modelId="{8922FA68-5A07-444E-8692-3F0F4C3455AC}" type="presOf" srcId="{D48D7046-744C-4B03-AC12-8A540FAC36BF}" destId="{0319BA45-8333-4FC3-B4EC-E053AE2E5E85}" srcOrd="0" destOrd="0" presId="urn:microsoft.com/office/officeart/2005/8/layout/cycle5"/>
    <dgm:cxn modelId="{0E04CD54-43A3-43DC-AD97-CAFA20FC931F}" type="presOf" srcId="{08E21117-5D38-4E93-82E5-9081CE89889F}" destId="{EBC3DC24-F161-41C1-8E7B-A7FE4611176E}" srcOrd="0" destOrd="0" presId="urn:microsoft.com/office/officeart/2005/8/layout/cycle5"/>
    <dgm:cxn modelId="{ED840D7E-C84D-4FBC-85BD-5759BA76725D}" srcId="{E5A74E9D-1A66-4632-BE1A-00D018DA3CF8}" destId="{CAEBBC1B-77F2-41B9-8038-9F33E875BA8F}" srcOrd="2" destOrd="0" parTransId="{771E5463-B1E4-473F-9753-77D0BC20EC89}" sibTransId="{D48D7046-744C-4B03-AC12-8A540FAC36BF}"/>
    <dgm:cxn modelId="{76DB8A8A-6C0B-4101-8190-8627FB664607}" type="presOf" srcId="{F58FC11D-6D51-4EDE-86BF-591C9C10453D}" destId="{DA4287C1-8831-4F91-9F52-80CD732AD57A}" srcOrd="0" destOrd="0" presId="urn:microsoft.com/office/officeart/2005/8/layout/cycle5"/>
    <dgm:cxn modelId="{8C34A3A8-0B7A-4810-A68B-1E8C1EAD4374}" type="presOf" srcId="{98B0BAA8-E9A6-4662-B36D-01F8BD422D54}" destId="{3BC26EB8-060A-4EEA-B5F0-7A3EA8FFE4E4}" srcOrd="0" destOrd="0" presId="urn:microsoft.com/office/officeart/2005/8/layout/cycle5"/>
    <dgm:cxn modelId="{E3A072BE-C0B4-40BC-89A7-D7C5EB2A0F81}" srcId="{E5A74E9D-1A66-4632-BE1A-00D018DA3CF8}" destId="{F58FC11D-6D51-4EDE-86BF-591C9C10453D}" srcOrd="0" destOrd="0" parTransId="{BE2280BB-D8F6-4FE4-8A50-9E13870239F9}" sibTransId="{79F6DA45-AD58-4B6F-AD29-4B16D6EC96CC}"/>
    <dgm:cxn modelId="{F9E4B5CA-6711-4376-AC0A-3550B0EAC678}" type="presOf" srcId="{79F6DA45-AD58-4B6F-AD29-4B16D6EC96CC}" destId="{FB96EAD9-47B9-4F0D-978D-899EAF27E66B}" srcOrd="0" destOrd="0" presId="urn:microsoft.com/office/officeart/2005/8/layout/cycle5"/>
    <dgm:cxn modelId="{5A919FE4-F3A7-47C7-9B67-9AC1DD110EF4}" type="presOf" srcId="{CAEBBC1B-77F2-41B9-8038-9F33E875BA8F}" destId="{C38C0585-8CED-4363-B0D3-CB9B4692A190}" srcOrd="0" destOrd="0" presId="urn:microsoft.com/office/officeart/2005/8/layout/cycle5"/>
    <dgm:cxn modelId="{ABAF37F4-2A6A-4968-8C88-47E3172DF5E2}" srcId="{E5A74E9D-1A66-4632-BE1A-00D018DA3CF8}" destId="{08E21117-5D38-4E93-82E5-9081CE89889F}" srcOrd="1" destOrd="0" parTransId="{F7829588-D02C-4266-BAE5-58BD797BBF4A}" sibTransId="{98B0BAA8-E9A6-4662-B36D-01F8BD422D54}"/>
    <dgm:cxn modelId="{6B917C09-2B97-4E3F-B062-6D68CFD255C3}" type="presParOf" srcId="{1F0D66FB-AEF1-47B7-9A1A-AF39215CA903}" destId="{DA4287C1-8831-4F91-9F52-80CD732AD57A}" srcOrd="0" destOrd="0" presId="urn:microsoft.com/office/officeart/2005/8/layout/cycle5"/>
    <dgm:cxn modelId="{1A400EC5-F96D-4FA6-A023-55A6E62CEAF9}" type="presParOf" srcId="{1F0D66FB-AEF1-47B7-9A1A-AF39215CA903}" destId="{90D29E7B-42DB-46B0-BE8B-A214942640AC}" srcOrd="1" destOrd="0" presId="urn:microsoft.com/office/officeart/2005/8/layout/cycle5"/>
    <dgm:cxn modelId="{20AF6D73-661E-4D6D-86C5-0B4A6D2E42AA}" type="presParOf" srcId="{1F0D66FB-AEF1-47B7-9A1A-AF39215CA903}" destId="{FB96EAD9-47B9-4F0D-978D-899EAF27E66B}" srcOrd="2" destOrd="0" presId="urn:microsoft.com/office/officeart/2005/8/layout/cycle5"/>
    <dgm:cxn modelId="{8E484235-D3A7-4278-8CAB-1539BC9098EA}" type="presParOf" srcId="{1F0D66FB-AEF1-47B7-9A1A-AF39215CA903}" destId="{EBC3DC24-F161-41C1-8E7B-A7FE4611176E}" srcOrd="3" destOrd="0" presId="urn:microsoft.com/office/officeart/2005/8/layout/cycle5"/>
    <dgm:cxn modelId="{30B2128F-0A7A-461E-99E5-CC126D2D7395}" type="presParOf" srcId="{1F0D66FB-AEF1-47B7-9A1A-AF39215CA903}" destId="{C8949CCC-A36C-4DCF-A56C-78DD029CE7C7}" srcOrd="4" destOrd="0" presId="urn:microsoft.com/office/officeart/2005/8/layout/cycle5"/>
    <dgm:cxn modelId="{5AC6311E-FEE9-4509-88B2-04F720EEA0CE}" type="presParOf" srcId="{1F0D66FB-AEF1-47B7-9A1A-AF39215CA903}" destId="{3BC26EB8-060A-4EEA-B5F0-7A3EA8FFE4E4}" srcOrd="5" destOrd="0" presId="urn:microsoft.com/office/officeart/2005/8/layout/cycle5"/>
    <dgm:cxn modelId="{9649C022-7662-4562-AA48-F6399972DBD1}" type="presParOf" srcId="{1F0D66FB-AEF1-47B7-9A1A-AF39215CA903}" destId="{C38C0585-8CED-4363-B0D3-CB9B4692A190}" srcOrd="6" destOrd="0" presId="urn:microsoft.com/office/officeart/2005/8/layout/cycle5"/>
    <dgm:cxn modelId="{C9B9CFFF-9F12-41C4-9CDB-BA1618F908C2}" type="presParOf" srcId="{1F0D66FB-AEF1-47B7-9A1A-AF39215CA903}" destId="{B71429A9-A479-4E19-A993-8E15054D571C}" srcOrd="7" destOrd="0" presId="urn:microsoft.com/office/officeart/2005/8/layout/cycle5"/>
    <dgm:cxn modelId="{569B3170-6BAD-4838-A152-9F52965360F7}" type="presParOf" srcId="{1F0D66FB-AEF1-47B7-9A1A-AF39215CA903}" destId="{0319BA45-8333-4FC3-B4EC-E053AE2E5E85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E630D7-F542-4F54-9038-33C2086A437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6A194-354E-4678-9B07-7DB90591FAF3}">
      <dgm:prSet phldrT="[Text]" custT="1"/>
      <dgm:spPr/>
      <dgm:t>
        <a:bodyPr/>
        <a:lstStyle/>
        <a:p>
          <a:r>
            <a:rPr lang="en-US" sz="2000" dirty="0"/>
            <a:t>Business Impact Analysis (BIA)</a:t>
          </a:r>
        </a:p>
      </dgm:t>
    </dgm:pt>
    <dgm:pt modelId="{442992D6-13D3-4190-81C9-9D94D54EA033}" type="parTrans" cxnId="{DB9F5848-E46B-4D07-A349-7BC41257049A}">
      <dgm:prSet/>
      <dgm:spPr/>
      <dgm:t>
        <a:bodyPr/>
        <a:lstStyle/>
        <a:p>
          <a:endParaRPr lang="en-US"/>
        </a:p>
      </dgm:t>
    </dgm:pt>
    <dgm:pt modelId="{9BDDF749-A210-42B4-B252-176138AEC082}" type="sibTrans" cxnId="{DB9F5848-E46B-4D07-A349-7BC41257049A}">
      <dgm:prSet/>
      <dgm:spPr/>
      <dgm:t>
        <a:bodyPr/>
        <a:lstStyle/>
        <a:p>
          <a:endParaRPr lang="en-US"/>
        </a:p>
      </dgm:t>
    </dgm:pt>
    <dgm:pt modelId="{7EB09B5F-F94B-4DFF-A4EB-E8434268AA6C}">
      <dgm:prSet phldrT="[Text]" custT="1"/>
      <dgm:spPr/>
      <dgm:t>
        <a:bodyPr/>
        <a:lstStyle/>
        <a:p>
          <a:r>
            <a:rPr lang="en-US" sz="1400" dirty="0"/>
            <a:t>Identification and Classification of Assets</a:t>
          </a:r>
        </a:p>
      </dgm:t>
    </dgm:pt>
    <dgm:pt modelId="{2BDE39AB-4F87-42B4-BF99-13CA98E4E57B}" type="parTrans" cxnId="{2960E1EF-7053-4A1A-A8E2-3D296CBC04B5}">
      <dgm:prSet/>
      <dgm:spPr/>
      <dgm:t>
        <a:bodyPr/>
        <a:lstStyle/>
        <a:p>
          <a:endParaRPr lang="en-US"/>
        </a:p>
      </dgm:t>
    </dgm:pt>
    <dgm:pt modelId="{2F558E76-9287-47EF-A537-A2430022E596}" type="sibTrans" cxnId="{2960E1EF-7053-4A1A-A8E2-3D296CBC04B5}">
      <dgm:prSet/>
      <dgm:spPr/>
      <dgm:t>
        <a:bodyPr/>
        <a:lstStyle/>
        <a:p>
          <a:endParaRPr lang="en-US"/>
        </a:p>
      </dgm:t>
    </dgm:pt>
    <dgm:pt modelId="{A310C209-F29B-4F99-9874-765AB8BD8ECA}">
      <dgm:prSet phldrT="[Text]" custT="1"/>
      <dgm:spPr/>
      <dgm:t>
        <a:bodyPr/>
        <a:lstStyle/>
        <a:p>
          <a:r>
            <a:rPr lang="en-US" sz="2000" dirty="0">
              <a:latin typeface="+mj-lt"/>
            </a:rPr>
            <a:t>Business Continuity Plan (BCP)</a:t>
          </a:r>
        </a:p>
      </dgm:t>
    </dgm:pt>
    <dgm:pt modelId="{855FC57A-2183-48EF-A03D-18E5D97E73E4}" type="parTrans" cxnId="{42C8AE0B-0554-4066-AC75-F50393ABB903}">
      <dgm:prSet/>
      <dgm:spPr/>
      <dgm:t>
        <a:bodyPr/>
        <a:lstStyle/>
        <a:p>
          <a:endParaRPr lang="en-US"/>
        </a:p>
      </dgm:t>
    </dgm:pt>
    <dgm:pt modelId="{1B43542F-0D2D-43A6-ABED-4A64416A4396}" type="sibTrans" cxnId="{42C8AE0B-0554-4066-AC75-F50393ABB903}">
      <dgm:prSet/>
      <dgm:spPr/>
      <dgm:t>
        <a:bodyPr/>
        <a:lstStyle/>
        <a:p>
          <a:endParaRPr lang="en-US"/>
        </a:p>
      </dgm:t>
    </dgm:pt>
    <dgm:pt modelId="{0F58F4AA-8E1D-489F-A854-0EEC2134DE5E}">
      <dgm:prSet phldrT="[Text]" custT="1"/>
      <dgm:spPr/>
      <dgm:t>
        <a:bodyPr/>
        <a:lstStyle/>
        <a:p>
          <a:r>
            <a:rPr lang="en-US" sz="1400" dirty="0"/>
            <a:t>Continuity of Operations</a:t>
          </a:r>
        </a:p>
      </dgm:t>
    </dgm:pt>
    <dgm:pt modelId="{7A49B74B-D70F-4B6D-BFED-56CFA3E5B270}" type="parTrans" cxnId="{0EF713F0-1AF9-44A7-922F-44692D8801AA}">
      <dgm:prSet/>
      <dgm:spPr/>
      <dgm:t>
        <a:bodyPr/>
        <a:lstStyle/>
        <a:p>
          <a:endParaRPr lang="en-US"/>
        </a:p>
      </dgm:t>
    </dgm:pt>
    <dgm:pt modelId="{54909139-1C13-4655-8E13-59727F7D7563}" type="sibTrans" cxnId="{0EF713F0-1AF9-44A7-922F-44692D8801AA}">
      <dgm:prSet/>
      <dgm:spPr/>
      <dgm:t>
        <a:bodyPr/>
        <a:lstStyle/>
        <a:p>
          <a:endParaRPr lang="en-US"/>
        </a:p>
      </dgm:t>
    </dgm:pt>
    <dgm:pt modelId="{0EC0A55E-0D26-47FB-9927-B9C5E378132A}">
      <dgm:prSet phldrT="[Text]" custT="1"/>
      <dgm:spPr/>
      <dgm:t>
        <a:bodyPr/>
        <a:lstStyle/>
        <a:p>
          <a:r>
            <a:rPr lang="en-US" sz="1400" dirty="0"/>
            <a:t>Assessment of Vulnerabilities </a:t>
          </a:r>
        </a:p>
      </dgm:t>
    </dgm:pt>
    <dgm:pt modelId="{8D13462A-4DAD-4AE6-8D2D-7C10F0CB60B4}" type="parTrans" cxnId="{2B665ECA-B166-4650-8DDA-D09111E375A3}">
      <dgm:prSet/>
      <dgm:spPr/>
      <dgm:t>
        <a:bodyPr/>
        <a:lstStyle/>
        <a:p>
          <a:endParaRPr lang="en-US"/>
        </a:p>
      </dgm:t>
    </dgm:pt>
    <dgm:pt modelId="{17F8BA14-2C21-4D61-847B-C4BF312E0047}" type="sibTrans" cxnId="{2B665ECA-B166-4650-8DDA-D09111E375A3}">
      <dgm:prSet/>
      <dgm:spPr/>
      <dgm:t>
        <a:bodyPr/>
        <a:lstStyle/>
        <a:p>
          <a:endParaRPr lang="en-US"/>
        </a:p>
      </dgm:t>
    </dgm:pt>
    <dgm:pt modelId="{32955D10-CB7F-4FEE-8808-A267D19F45FC}">
      <dgm:prSet phldrT="[Text]" custT="1"/>
      <dgm:spPr/>
      <dgm:t>
        <a:bodyPr/>
        <a:lstStyle/>
        <a:p>
          <a:r>
            <a:rPr lang="en-US" sz="1400" dirty="0"/>
            <a:t>Probability of Occurrence and Damage</a:t>
          </a:r>
        </a:p>
      </dgm:t>
    </dgm:pt>
    <dgm:pt modelId="{4F7373F0-E800-461D-8012-14440215C8E0}" type="parTrans" cxnId="{E7757AD1-F492-4714-8511-7DA3BB6775AF}">
      <dgm:prSet/>
      <dgm:spPr/>
      <dgm:t>
        <a:bodyPr/>
        <a:lstStyle/>
        <a:p>
          <a:endParaRPr lang="en-US"/>
        </a:p>
      </dgm:t>
    </dgm:pt>
    <dgm:pt modelId="{12893BE7-F964-47E3-9763-4924956BBFD6}" type="sibTrans" cxnId="{E7757AD1-F492-4714-8511-7DA3BB6775AF}">
      <dgm:prSet/>
      <dgm:spPr/>
      <dgm:t>
        <a:bodyPr/>
        <a:lstStyle/>
        <a:p>
          <a:endParaRPr lang="en-US"/>
        </a:p>
      </dgm:t>
    </dgm:pt>
    <dgm:pt modelId="{C31BCCC0-7B46-4BD6-BC54-F1D9333A38B6}">
      <dgm:prSet phldrT="[Text]" custT="1"/>
      <dgm:spPr/>
      <dgm:t>
        <a:bodyPr/>
        <a:lstStyle/>
        <a:p>
          <a:r>
            <a:rPr lang="en-US" sz="1400" dirty="0"/>
            <a:t>Risk Identification and Mitigation </a:t>
          </a:r>
        </a:p>
      </dgm:t>
    </dgm:pt>
    <dgm:pt modelId="{6167C511-D1D4-41D8-B588-C967D29A83EB}" type="parTrans" cxnId="{FFDF1BB0-EAF1-4387-9744-BC5DC81DA633}">
      <dgm:prSet/>
      <dgm:spPr/>
      <dgm:t>
        <a:bodyPr/>
        <a:lstStyle/>
        <a:p>
          <a:endParaRPr lang="en-US"/>
        </a:p>
      </dgm:t>
    </dgm:pt>
    <dgm:pt modelId="{87A15512-0270-497A-9E45-A4981FE2ABAF}" type="sibTrans" cxnId="{FFDF1BB0-EAF1-4387-9744-BC5DC81DA633}">
      <dgm:prSet/>
      <dgm:spPr/>
      <dgm:t>
        <a:bodyPr/>
        <a:lstStyle/>
        <a:p>
          <a:endParaRPr lang="en-US"/>
        </a:p>
      </dgm:t>
    </dgm:pt>
    <dgm:pt modelId="{D1511E9F-F873-413F-BE10-23B1E9C67E4E}">
      <dgm:prSet phldrT="[Text]" custT="1"/>
      <dgm:spPr/>
      <dgm:t>
        <a:bodyPr/>
        <a:lstStyle/>
        <a:p>
          <a:r>
            <a:rPr lang="en-US" sz="1400" dirty="0"/>
            <a:t>Availability of Critical Systems</a:t>
          </a:r>
        </a:p>
      </dgm:t>
    </dgm:pt>
    <dgm:pt modelId="{F42E1C91-A681-4CB7-943D-3F7B052A00C6}" type="parTrans" cxnId="{6B371E78-868B-46C9-8A16-9E1A3BAC7AF6}">
      <dgm:prSet/>
      <dgm:spPr/>
      <dgm:t>
        <a:bodyPr/>
        <a:lstStyle/>
        <a:p>
          <a:endParaRPr lang="en-US"/>
        </a:p>
      </dgm:t>
    </dgm:pt>
    <dgm:pt modelId="{628B246B-9DE3-4E37-8670-DA5EBFBF036E}" type="sibTrans" cxnId="{6B371E78-868B-46C9-8A16-9E1A3BAC7AF6}">
      <dgm:prSet/>
      <dgm:spPr/>
      <dgm:t>
        <a:bodyPr/>
        <a:lstStyle/>
        <a:p>
          <a:endParaRPr lang="en-US"/>
        </a:p>
      </dgm:t>
    </dgm:pt>
    <dgm:pt modelId="{6AC16A4F-0BD7-4C0F-914A-E2BD1EB15B92}" type="pres">
      <dgm:prSet presAssocID="{3AE630D7-F542-4F54-9038-33C2086A4373}" presName="rootnode" presStyleCnt="0">
        <dgm:presLayoutVars>
          <dgm:chMax/>
          <dgm:chPref/>
          <dgm:dir/>
          <dgm:animLvl val="lvl"/>
        </dgm:presLayoutVars>
      </dgm:prSet>
      <dgm:spPr/>
    </dgm:pt>
    <dgm:pt modelId="{E6A6132E-CF76-485A-A610-D5B5F4114301}" type="pres">
      <dgm:prSet presAssocID="{3276A194-354E-4678-9B07-7DB90591FAF3}" presName="composite" presStyleCnt="0"/>
      <dgm:spPr/>
    </dgm:pt>
    <dgm:pt modelId="{3D0512F7-F587-4B1A-9E66-E592B7B4601F}" type="pres">
      <dgm:prSet presAssocID="{3276A194-354E-4678-9B07-7DB90591FAF3}" presName="bentUpArrow1" presStyleLbl="alignImgPlace1" presStyleIdx="0" presStyleCnt="1" custScaleY="146575" custLinFactNeighborX="-20289" custLinFactNeighborY="-3491"/>
      <dgm:spPr/>
    </dgm:pt>
    <dgm:pt modelId="{53A473B2-C236-4BDF-AE10-F0F734A1864B}" type="pres">
      <dgm:prSet presAssocID="{3276A194-354E-4678-9B07-7DB90591FAF3}" presName="ParentText" presStyleLbl="node1" presStyleIdx="0" presStyleCnt="2" custScaleX="124471" custScaleY="59991" custLinFactNeighborX="4289" custLinFactNeighborY="428">
        <dgm:presLayoutVars>
          <dgm:chMax val="1"/>
          <dgm:chPref val="1"/>
          <dgm:bulletEnabled val="1"/>
        </dgm:presLayoutVars>
      </dgm:prSet>
      <dgm:spPr/>
    </dgm:pt>
    <dgm:pt modelId="{8EFB3FFC-37AF-4A13-80CF-9CDBC74E20B5}" type="pres">
      <dgm:prSet presAssocID="{3276A194-354E-4678-9B07-7DB90591FAF3}" presName="ChildText" presStyleLbl="revTx" presStyleIdx="0" presStyleCnt="2" custScaleX="186473" custScaleY="70572" custLinFactNeighborX="71709" custLinFactNeighborY="3727">
        <dgm:presLayoutVars>
          <dgm:chMax val="0"/>
          <dgm:chPref val="0"/>
          <dgm:bulletEnabled val="1"/>
        </dgm:presLayoutVars>
      </dgm:prSet>
      <dgm:spPr/>
    </dgm:pt>
    <dgm:pt modelId="{09E87247-585C-4E8D-A611-D265C6ACB83D}" type="pres">
      <dgm:prSet presAssocID="{9BDDF749-A210-42B4-B252-176138AEC082}" presName="sibTrans" presStyleCnt="0"/>
      <dgm:spPr/>
    </dgm:pt>
    <dgm:pt modelId="{FB2CAB32-D076-49EC-B34B-5F64C1BF318F}" type="pres">
      <dgm:prSet presAssocID="{A310C209-F29B-4F99-9874-765AB8BD8ECA}" presName="composite" presStyleCnt="0"/>
      <dgm:spPr/>
    </dgm:pt>
    <dgm:pt modelId="{C8079851-9411-483C-A9CB-79858D64C565}" type="pres">
      <dgm:prSet presAssocID="{A310C209-F29B-4F99-9874-765AB8BD8ECA}" presName="ParentText" presStyleLbl="node1" presStyleIdx="1" presStyleCnt="2" custScaleX="135704" custScaleY="60455" custLinFactNeighborX="-28279" custLinFactNeighborY="12435">
        <dgm:presLayoutVars>
          <dgm:chMax val="1"/>
          <dgm:chPref val="1"/>
          <dgm:bulletEnabled val="1"/>
        </dgm:presLayoutVars>
      </dgm:prSet>
      <dgm:spPr/>
    </dgm:pt>
    <dgm:pt modelId="{13BA0BBA-91F1-42C0-AFCE-00B5BE035B10}" type="pres">
      <dgm:prSet presAssocID="{A310C209-F29B-4F99-9874-765AB8BD8ECA}" presName="FinalChildText" presStyleLbl="revTx" presStyleIdx="1" presStyleCnt="2" custScaleX="124426" custScaleY="60367" custLinFactNeighborX="214" custLinFactNeighborY="16569">
        <dgm:presLayoutVars>
          <dgm:chMax val="0"/>
          <dgm:chPref val="0"/>
          <dgm:bulletEnabled val="1"/>
        </dgm:presLayoutVars>
      </dgm:prSet>
      <dgm:spPr/>
    </dgm:pt>
  </dgm:ptLst>
  <dgm:cxnLst>
    <dgm:cxn modelId="{42C8AE0B-0554-4066-AC75-F50393ABB903}" srcId="{3AE630D7-F542-4F54-9038-33C2086A4373}" destId="{A310C209-F29B-4F99-9874-765AB8BD8ECA}" srcOrd="1" destOrd="0" parTransId="{855FC57A-2183-48EF-A03D-18E5D97E73E4}" sibTransId="{1B43542F-0D2D-43A6-ABED-4A64416A4396}"/>
    <dgm:cxn modelId="{DD26C013-B9E4-4729-9983-298C47990F73}" type="presOf" srcId="{0EC0A55E-0D26-47FB-9927-B9C5E378132A}" destId="{8EFB3FFC-37AF-4A13-80CF-9CDBC74E20B5}" srcOrd="0" destOrd="1" presId="urn:microsoft.com/office/officeart/2005/8/layout/StepDownProcess"/>
    <dgm:cxn modelId="{DB9F5848-E46B-4D07-A349-7BC41257049A}" srcId="{3AE630D7-F542-4F54-9038-33C2086A4373}" destId="{3276A194-354E-4678-9B07-7DB90591FAF3}" srcOrd="0" destOrd="0" parTransId="{442992D6-13D3-4190-81C9-9D94D54EA033}" sibTransId="{9BDDF749-A210-42B4-B252-176138AEC082}"/>
    <dgm:cxn modelId="{6B371E78-868B-46C9-8A16-9E1A3BAC7AF6}" srcId="{A310C209-F29B-4F99-9874-765AB8BD8ECA}" destId="{D1511E9F-F873-413F-BE10-23B1E9C67E4E}" srcOrd="1" destOrd="0" parTransId="{F42E1C91-A681-4CB7-943D-3F7B052A00C6}" sibTransId="{628B246B-9DE3-4E37-8670-DA5EBFBF036E}"/>
    <dgm:cxn modelId="{2AC3A95A-597F-4237-A0BE-F71403BD0EFA}" type="presOf" srcId="{3AE630D7-F542-4F54-9038-33C2086A4373}" destId="{6AC16A4F-0BD7-4C0F-914A-E2BD1EB15B92}" srcOrd="0" destOrd="0" presId="urn:microsoft.com/office/officeart/2005/8/layout/StepDownProcess"/>
    <dgm:cxn modelId="{FC076F7C-D40E-490E-B59B-CDD9C1A08001}" type="presOf" srcId="{3276A194-354E-4678-9B07-7DB90591FAF3}" destId="{53A473B2-C236-4BDF-AE10-F0F734A1864B}" srcOrd="0" destOrd="0" presId="urn:microsoft.com/office/officeart/2005/8/layout/StepDownProcess"/>
    <dgm:cxn modelId="{721DD89B-8FCB-4158-87AC-2F901CDF3888}" type="presOf" srcId="{32955D10-CB7F-4FEE-8808-A267D19F45FC}" destId="{8EFB3FFC-37AF-4A13-80CF-9CDBC74E20B5}" srcOrd="0" destOrd="3" presId="urn:microsoft.com/office/officeart/2005/8/layout/StepDownProcess"/>
    <dgm:cxn modelId="{FFDF1BB0-EAF1-4387-9744-BC5DC81DA633}" srcId="{3276A194-354E-4678-9B07-7DB90591FAF3}" destId="{C31BCCC0-7B46-4BD6-BC54-F1D9333A38B6}" srcOrd="2" destOrd="0" parTransId="{6167C511-D1D4-41D8-B588-C967D29A83EB}" sibTransId="{87A15512-0270-497A-9E45-A4981FE2ABAF}"/>
    <dgm:cxn modelId="{4AA3E4B3-20F2-4AE8-AF2E-248D9118262D}" type="presOf" srcId="{D1511E9F-F873-413F-BE10-23B1E9C67E4E}" destId="{13BA0BBA-91F1-42C0-AFCE-00B5BE035B10}" srcOrd="0" destOrd="1" presId="urn:microsoft.com/office/officeart/2005/8/layout/StepDownProcess"/>
    <dgm:cxn modelId="{A6177AC6-B8FE-4237-ABBF-5848171F567F}" type="presOf" srcId="{A310C209-F29B-4F99-9874-765AB8BD8ECA}" destId="{C8079851-9411-483C-A9CB-79858D64C565}" srcOrd="0" destOrd="0" presId="urn:microsoft.com/office/officeart/2005/8/layout/StepDownProcess"/>
    <dgm:cxn modelId="{B38551C8-91ED-48AA-857C-CE4A9E403293}" type="presOf" srcId="{0F58F4AA-8E1D-489F-A854-0EEC2134DE5E}" destId="{13BA0BBA-91F1-42C0-AFCE-00B5BE035B10}" srcOrd="0" destOrd="0" presId="urn:microsoft.com/office/officeart/2005/8/layout/StepDownProcess"/>
    <dgm:cxn modelId="{2B665ECA-B166-4650-8DDA-D09111E375A3}" srcId="{3276A194-354E-4678-9B07-7DB90591FAF3}" destId="{0EC0A55E-0D26-47FB-9927-B9C5E378132A}" srcOrd="1" destOrd="0" parTransId="{8D13462A-4DAD-4AE6-8D2D-7C10F0CB60B4}" sibTransId="{17F8BA14-2C21-4D61-847B-C4BF312E0047}"/>
    <dgm:cxn modelId="{C33B79CC-6868-4992-80A7-0940000461DA}" type="presOf" srcId="{7EB09B5F-F94B-4DFF-A4EB-E8434268AA6C}" destId="{8EFB3FFC-37AF-4A13-80CF-9CDBC74E20B5}" srcOrd="0" destOrd="0" presId="urn:microsoft.com/office/officeart/2005/8/layout/StepDownProcess"/>
    <dgm:cxn modelId="{E7757AD1-F492-4714-8511-7DA3BB6775AF}" srcId="{3276A194-354E-4678-9B07-7DB90591FAF3}" destId="{32955D10-CB7F-4FEE-8808-A267D19F45FC}" srcOrd="3" destOrd="0" parTransId="{4F7373F0-E800-461D-8012-14440215C8E0}" sibTransId="{12893BE7-F964-47E3-9763-4924956BBFD6}"/>
    <dgm:cxn modelId="{2960E1EF-7053-4A1A-A8E2-3D296CBC04B5}" srcId="{3276A194-354E-4678-9B07-7DB90591FAF3}" destId="{7EB09B5F-F94B-4DFF-A4EB-E8434268AA6C}" srcOrd="0" destOrd="0" parTransId="{2BDE39AB-4F87-42B4-BF99-13CA98E4E57B}" sibTransId="{2F558E76-9287-47EF-A537-A2430022E596}"/>
    <dgm:cxn modelId="{0EF713F0-1AF9-44A7-922F-44692D8801AA}" srcId="{A310C209-F29B-4F99-9874-765AB8BD8ECA}" destId="{0F58F4AA-8E1D-489F-A854-0EEC2134DE5E}" srcOrd="0" destOrd="0" parTransId="{7A49B74B-D70F-4B6D-BFED-56CFA3E5B270}" sibTransId="{54909139-1C13-4655-8E13-59727F7D7563}"/>
    <dgm:cxn modelId="{904E3EFB-502E-4C11-8F30-183940383390}" type="presOf" srcId="{C31BCCC0-7B46-4BD6-BC54-F1D9333A38B6}" destId="{8EFB3FFC-37AF-4A13-80CF-9CDBC74E20B5}" srcOrd="0" destOrd="2" presId="urn:microsoft.com/office/officeart/2005/8/layout/StepDownProcess"/>
    <dgm:cxn modelId="{3A1CC9AB-1929-46B8-89A5-5483EBF4ACA8}" type="presParOf" srcId="{6AC16A4F-0BD7-4C0F-914A-E2BD1EB15B92}" destId="{E6A6132E-CF76-485A-A610-D5B5F4114301}" srcOrd="0" destOrd="0" presId="urn:microsoft.com/office/officeart/2005/8/layout/StepDownProcess"/>
    <dgm:cxn modelId="{01831FD9-45F9-49C0-8B4B-E8D9C160BD21}" type="presParOf" srcId="{E6A6132E-CF76-485A-A610-D5B5F4114301}" destId="{3D0512F7-F587-4B1A-9E66-E592B7B4601F}" srcOrd="0" destOrd="0" presId="urn:microsoft.com/office/officeart/2005/8/layout/StepDownProcess"/>
    <dgm:cxn modelId="{F8C22185-2E10-4C87-B7CD-BAD404575C21}" type="presParOf" srcId="{E6A6132E-CF76-485A-A610-D5B5F4114301}" destId="{53A473B2-C236-4BDF-AE10-F0F734A1864B}" srcOrd="1" destOrd="0" presId="urn:microsoft.com/office/officeart/2005/8/layout/StepDownProcess"/>
    <dgm:cxn modelId="{6949442C-70C5-4137-B927-E271F129DB03}" type="presParOf" srcId="{E6A6132E-CF76-485A-A610-D5B5F4114301}" destId="{8EFB3FFC-37AF-4A13-80CF-9CDBC74E20B5}" srcOrd="2" destOrd="0" presId="urn:microsoft.com/office/officeart/2005/8/layout/StepDownProcess"/>
    <dgm:cxn modelId="{46F47281-CF74-4D0B-B76C-0C0B16D110BF}" type="presParOf" srcId="{6AC16A4F-0BD7-4C0F-914A-E2BD1EB15B92}" destId="{09E87247-585C-4E8D-A611-D265C6ACB83D}" srcOrd="1" destOrd="0" presId="urn:microsoft.com/office/officeart/2005/8/layout/StepDownProcess"/>
    <dgm:cxn modelId="{862DFEA2-3721-4B33-B421-6AADDFFE2832}" type="presParOf" srcId="{6AC16A4F-0BD7-4C0F-914A-E2BD1EB15B92}" destId="{FB2CAB32-D076-49EC-B34B-5F64C1BF318F}" srcOrd="2" destOrd="0" presId="urn:microsoft.com/office/officeart/2005/8/layout/StepDownProcess"/>
    <dgm:cxn modelId="{7F544EEC-0469-4F8B-B7A9-BEB1D4CE0B06}" type="presParOf" srcId="{FB2CAB32-D076-49EC-B34B-5F64C1BF318F}" destId="{C8079851-9411-483C-A9CB-79858D64C565}" srcOrd="0" destOrd="0" presId="urn:microsoft.com/office/officeart/2005/8/layout/StepDownProcess"/>
    <dgm:cxn modelId="{FB1974A1-6BA9-440A-86D0-7F1886140403}" type="presParOf" srcId="{FB2CAB32-D076-49EC-B34B-5F64C1BF318F}" destId="{13BA0BBA-91F1-42C0-AFCE-00B5BE035B1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287C1-8831-4F91-9F52-80CD732AD57A}">
      <dsp:nvSpPr>
        <dsp:cNvPr id="0" name=""/>
        <dsp:cNvSpPr/>
      </dsp:nvSpPr>
      <dsp:spPr>
        <a:xfrm>
          <a:off x="2536009" y="244485"/>
          <a:ext cx="2289777" cy="1018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Executive Team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Board of Directors </a:t>
          </a:r>
        </a:p>
      </dsp:txBody>
      <dsp:txXfrm>
        <a:off x="2585715" y="294191"/>
        <a:ext cx="2190365" cy="918816"/>
      </dsp:txXfrm>
    </dsp:sp>
    <dsp:sp modelId="{FB96EAD9-47B9-4F0D-978D-899EAF27E66B}">
      <dsp:nvSpPr>
        <dsp:cNvPr id="0" name=""/>
        <dsp:cNvSpPr/>
      </dsp:nvSpPr>
      <dsp:spPr>
        <a:xfrm>
          <a:off x="1663131" y="759123"/>
          <a:ext cx="3966058" cy="3966058"/>
        </a:xfrm>
        <a:custGeom>
          <a:avLst/>
          <a:gdLst/>
          <a:ahLst/>
          <a:cxnLst/>
          <a:rect l="0" t="0" r="0" b="0"/>
          <a:pathLst>
            <a:path>
              <a:moveTo>
                <a:pt x="3481185" y="683824"/>
              </a:moveTo>
              <a:arcTo wR="1983029" hR="1983029" stAng="19144085" swAng="248194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C3DC24-F161-41C1-8E7B-A7FE4611176E}">
      <dsp:nvSpPr>
        <dsp:cNvPr id="0" name=""/>
        <dsp:cNvSpPr/>
      </dsp:nvSpPr>
      <dsp:spPr>
        <a:xfrm>
          <a:off x="4253363" y="3188211"/>
          <a:ext cx="2289777" cy="8306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Security Department</a:t>
          </a:r>
        </a:p>
      </dsp:txBody>
      <dsp:txXfrm>
        <a:off x="4293911" y="3228759"/>
        <a:ext cx="2208681" cy="749540"/>
      </dsp:txXfrm>
    </dsp:sp>
    <dsp:sp modelId="{3BC26EB8-060A-4EEA-B5F0-7A3EA8FFE4E4}">
      <dsp:nvSpPr>
        <dsp:cNvPr id="0" name=""/>
        <dsp:cNvSpPr/>
      </dsp:nvSpPr>
      <dsp:spPr>
        <a:xfrm>
          <a:off x="1697868" y="628985"/>
          <a:ext cx="3966058" cy="3966058"/>
        </a:xfrm>
        <a:custGeom>
          <a:avLst/>
          <a:gdLst/>
          <a:ahLst/>
          <a:cxnLst/>
          <a:rect l="0" t="0" r="0" b="0"/>
          <a:pathLst>
            <a:path>
              <a:moveTo>
                <a:pt x="2928136" y="3726353"/>
              </a:moveTo>
              <a:arcTo wR="1983029" hR="1983029" stAng="3692195" swAng="349873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8C0585-8CED-4363-B0D3-CB9B4692A190}">
      <dsp:nvSpPr>
        <dsp:cNvPr id="0" name=""/>
        <dsp:cNvSpPr/>
      </dsp:nvSpPr>
      <dsp:spPr>
        <a:xfrm>
          <a:off x="818655" y="3222413"/>
          <a:ext cx="2289777" cy="7622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Employees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Stakeholders</a:t>
          </a:r>
        </a:p>
      </dsp:txBody>
      <dsp:txXfrm>
        <a:off x="855864" y="3259622"/>
        <a:ext cx="2215359" cy="687813"/>
      </dsp:txXfrm>
    </dsp:sp>
    <dsp:sp modelId="{0319BA45-8333-4FC3-B4EC-E053AE2E5E85}">
      <dsp:nvSpPr>
        <dsp:cNvPr id="0" name=""/>
        <dsp:cNvSpPr/>
      </dsp:nvSpPr>
      <dsp:spPr>
        <a:xfrm>
          <a:off x="1734722" y="757555"/>
          <a:ext cx="3966058" cy="3966058"/>
        </a:xfrm>
        <a:custGeom>
          <a:avLst/>
          <a:gdLst/>
          <a:ahLst/>
          <a:cxnLst/>
          <a:rect l="0" t="0" r="0" b="0"/>
          <a:pathLst>
            <a:path>
              <a:moveTo>
                <a:pt x="536" y="2029136"/>
              </a:moveTo>
              <a:arcTo wR="1983029" hR="1983029" stAng="10720062" swAng="25214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512F7-F587-4B1A-9E66-E592B7B4601F}">
      <dsp:nvSpPr>
        <dsp:cNvPr id="0" name=""/>
        <dsp:cNvSpPr/>
      </dsp:nvSpPr>
      <dsp:spPr>
        <a:xfrm rot="5400000">
          <a:off x="14091" y="2007290"/>
          <a:ext cx="2612172" cy="202890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473B2-C236-4BDF-AE10-F0F734A1864B}">
      <dsp:nvSpPr>
        <dsp:cNvPr id="0" name=""/>
        <dsp:cNvSpPr/>
      </dsp:nvSpPr>
      <dsp:spPr>
        <a:xfrm>
          <a:off x="130191" y="523039"/>
          <a:ext cx="3734224" cy="125978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Business Impact Analysis (BIA)</a:t>
          </a:r>
        </a:p>
      </dsp:txBody>
      <dsp:txXfrm>
        <a:off x="191700" y="584548"/>
        <a:ext cx="3611206" cy="1136766"/>
      </dsp:txXfrm>
    </dsp:sp>
    <dsp:sp modelId="{8EFB3FFC-37AF-4A13-80CF-9CDBC74E20B5}">
      <dsp:nvSpPr>
        <dsp:cNvPr id="0" name=""/>
        <dsp:cNvSpPr/>
      </dsp:nvSpPr>
      <dsp:spPr>
        <a:xfrm>
          <a:off x="3989930" y="607239"/>
          <a:ext cx="4068783" cy="1197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Identification and Classification of Assets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Assessment of Vulnerabilities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Risk Identification and Mitigation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Probability of Occurrence and Damage</a:t>
          </a:r>
        </a:p>
      </dsp:txBody>
      <dsp:txXfrm>
        <a:off x="3989930" y="607239"/>
        <a:ext cx="4068783" cy="1197802"/>
      </dsp:txXfrm>
    </dsp:sp>
    <dsp:sp modelId="{C8079851-9411-483C-A9CB-79858D64C565}">
      <dsp:nvSpPr>
        <dsp:cNvPr id="0" name=""/>
        <dsp:cNvSpPr/>
      </dsp:nvSpPr>
      <dsp:spPr>
        <a:xfrm>
          <a:off x="2269539" y="3129055"/>
          <a:ext cx="4071223" cy="126952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Business Continuity Plan (BCP)</a:t>
          </a:r>
        </a:p>
      </dsp:txBody>
      <dsp:txXfrm>
        <a:off x="2331523" y="3191039"/>
        <a:ext cx="3947255" cy="1145560"/>
      </dsp:txXfrm>
    </dsp:sp>
    <dsp:sp modelId="{13BA0BBA-91F1-42C0-AFCE-00B5BE035B10}">
      <dsp:nvSpPr>
        <dsp:cNvPr id="0" name=""/>
        <dsp:cNvSpPr/>
      </dsp:nvSpPr>
      <dsp:spPr>
        <a:xfrm>
          <a:off x="6388615" y="3270553"/>
          <a:ext cx="2714937" cy="1024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Continuity of Operations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Availability of Critical Systems</a:t>
          </a:r>
        </a:p>
      </dsp:txBody>
      <dsp:txXfrm>
        <a:off x="6388615" y="3270553"/>
        <a:ext cx="2714937" cy="1024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7" y="10"/>
            <a:ext cx="3169921" cy="479832"/>
          </a:xfrm>
          <a:prstGeom prst="rect">
            <a:avLst/>
          </a:prstGeom>
        </p:spPr>
        <p:txBody>
          <a:bodyPr vert="horz" lIns="92241" tIns="46120" rIns="92241" bIns="46120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" y="9119842"/>
            <a:ext cx="3169921" cy="479831"/>
          </a:xfrm>
          <a:prstGeom prst="rect">
            <a:avLst/>
          </a:prstGeom>
        </p:spPr>
        <p:txBody>
          <a:bodyPr vert="horz" lIns="92241" tIns="46120" rIns="92241" bIns="46120" rtlCol="0" anchor="b"/>
          <a:lstStyle>
            <a:lvl1pPr algn="l">
              <a:defRPr sz="13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5078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7" y="10"/>
            <a:ext cx="3169921" cy="479832"/>
          </a:xfrm>
          <a:prstGeom prst="rect">
            <a:avLst/>
          </a:prstGeom>
        </p:spPr>
        <p:txBody>
          <a:bodyPr vert="horz" lIns="92241" tIns="46120" rIns="92241" bIns="46120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2" y="10"/>
            <a:ext cx="3169921" cy="479832"/>
          </a:xfrm>
          <a:prstGeom prst="rect">
            <a:avLst/>
          </a:prstGeom>
        </p:spPr>
        <p:txBody>
          <a:bodyPr vert="horz" lIns="92241" tIns="46120" rIns="92241" bIns="46120" rtlCol="0"/>
          <a:lstStyle>
            <a:lvl1pPr algn="r">
              <a:defRPr sz="1300"/>
            </a:lvl1pPr>
          </a:lstStyle>
          <a:p>
            <a:fld id="{CA7B17E1-9691-4CF0-8878-002E44B3FE99}" type="datetimeFigureOut">
              <a:rPr lang="en-US"/>
              <a:t>8/3/2020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41" tIns="46120" rIns="92241" bIns="461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5" y="4560695"/>
            <a:ext cx="5852159" cy="4320005"/>
          </a:xfrm>
          <a:prstGeom prst="rect">
            <a:avLst/>
          </a:prstGeom>
        </p:spPr>
        <p:txBody>
          <a:bodyPr vert="horz" lIns="92241" tIns="46120" rIns="92241" bIns="461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7" y="9119842"/>
            <a:ext cx="3169921" cy="479831"/>
          </a:xfrm>
          <a:prstGeom prst="rect">
            <a:avLst/>
          </a:prstGeom>
        </p:spPr>
        <p:txBody>
          <a:bodyPr vert="horz" lIns="92241" tIns="46120" rIns="92241" bIns="46120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2" y="9119842"/>
            <a:ext cx="3169921" cy="479831"/>
          </a:xfrm>
          <a:prstGeom prst="rect">
            <a:avLst/>
          </a:prstGeom>
        </p:spPr>
        <p:txBody>
          <a:bodyPr vert="horz" lIns="92241" tIns="46120" rIns="92241" bIns="46120" rtlCol="0" anchor="b"/>
          <a:lstStyle>
            <a:lvl1pPr algn="r">
              <a:defRPr sz="1300"/>
            </a:lvl1pPr>
          </a:lstStyle>
          <a:p>
            <a:fld id="{DC7191D3-4E4B-42E3-96E0-819975A3A0A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95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2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191D3-4E4B-42E3-96E0-819975A3A0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5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31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Roc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534258" y="1569015"/>
            <a:ext cx="6290866" cy="880241"/>
          </a:xfrm>
        </p:spPr>
        <p:txBody>
          <a:bodyPr lIns="0" tIns="0" rIns="0" bIns="0" anchor="b" anchorCtr="0">
            <a:noAutofit/>
          </a:bodyPr>
          <a:lstStyle>
            <a:lvl1pPr>
              <a:defRPr sz="2600" b="1" baseline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r>
              <a:rPr dirty="0"/>
              <a:t>Presentation </a:t>
            </a:r>
            <a:r>
              <a:rPr lang="en-US" dirty="0"/>
              <a:t>T</a:t>
            </a:r>
            <a:r>
              <a:rPr dirty="0"/>
              <a:t>itle </a:t>
            </a:r>
            <a:r>
              <a:rPr lang="en-US" dirty="0"/>
              <a:t>H</a:t>
            </a:r>
            <a:r>
              <a:rPr dirty="0"/>
              <a:t>ere (26pt Bold)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534258" y="2556947"/>
            <a:ext cx="6290866" cy="2769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t>Presenter Name / Title here (18pt Bold)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912871" y="6100465"/>
            <a:ext cx="5678051" cy="224954"/>
          </a:xfrm>
          <a:prstGeom prst="rect">
            <a:avLst/>
          </a:prstGeom>
        </p:spPr>
        <p:txBody>
          <a:bodyPr lIns="0" rIns="0" anchor="b" anchorCtr="0"/>
          <a:lstStyle>
            <a:lvl1pPr algn="l">
              <a:defRPr lang="en-US" sz="800" smtClean="0"/>
            </a:lvl1pPr>
          </a:lstStyle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34258" y="4814913"/>
            <a:ext cx="4019471" cy="215444"/>
          </a:xfrm>
        </p:spPr>
        <p:txBody>
          <a:bodyPr>
            <a:spAutoFit/>
          </a:bodyPr>
          <a:lstStyle>
            <a:lvl1pPr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t>Date (14 pt)</a:t>
            </a:r>
          </a:p>
        </p:txBody>
      </p:sp>
    </p:spTree>
    <p:extLst>
      <p:ext uri="{BB962C8B-B14F-4D97-AF65-F5344CB8AC3E}">
        <p14:creationId xmlns:p14="http://schemas.microsoft.com/office/powerpoint/2010/main" val="423470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367" y="2983196"/>
            <a:ext cx="6970822" cy="556929"/>
          </a:xfrm>
          <a:ln>
            <a:noFill/>
          </a:ln>
        </p:spPr>
        <p:txBody>
          <a:bodyPr lIns="0" tIns="0" rIns="0" bIns="0"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baseline="0">
                <a:solidFill>
                  <a:schemeClr val="accent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r>
              <a:t>Divider title here – sentence case (24pt)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2641" y="3712081"/>
            <a:ext cx="6983983" cy="4445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sz="16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Tx/>
              <a:buFont typeface="Arial" pitchFamily="34" charset="0"/>
              <a:buNone/>
              <a:tabLst/>
            </a:pPr>
            <a:r>
              <a:t>Subtitle here if required (16pt)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17499" y="3581400"/>
            <a:ext cx="655320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31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:\DATA\Global Sales and Marketing\MIG Presentations\Images\Corporate Logos\BlackRock® Logo (2011) DO NOT USE\BR_emf\BlackRock®_Printed_1000Pix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6" y="6588341"/>
            <a:ext cx="1050525" cy="1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8345456" y="6525927"/>
            <a:ext cx="5581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2ABCE7-4F90-4141-BD08-6BF914717718}" type="slidenum">
              <a:rPr/>
              <a:p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-9525" y="6439633"/>
            <a:ext cx="9151200" cy="0"/>
          </a:xfrm>
          <a:prstGeom prst="line">
            <a:avLst/>
          </a:prstGeom>
          <a:ln w="9525">
            <a:solidFill>
              <a:srgbClr val="7E8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31ADF-2191-45C5-9D71-08764BF86A6F}" type="slidenum">
              <a:rPr/>
              <a:p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3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31ADF-2191-45C5-9D71-08764BF86A6F}" type="slidenum">
              <a:rPr/>
              <a:p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04800" y="1090285"/>
            <a:ext cx="8534400" cy="4929515"/>
          </a:xfrm>
        </p:spPr>
        <p:txBody>
          <a:bodyPr/>
          <a:lstStyle>
            <a:lvl1pPr marL="361950" indent="-361950">
              <a:buFont typeface="+mj-lt"/>
              <a:buAutoNum type="arabicPeriod"/>
              <a:defRPr baseline="0"/>
            </a:lvl1pPr>
          </a:lstStyle>
          <a:p>
            <a:pPr lvl="0"/>
            <a:r>
              <a:t>Click to add text (14pt Bold) – each line has automatic numbering on this Table of Contents layout.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9128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ianc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31ADF-2191-45C5-9D71-08764BF86A6F}" type="slidenum">
              <a:rPr/>
              <a:p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04800" y="1082675"/>
            <a:ext cx="8534400" cy="4846727"/>
          </a:xfrm>
        </p:spPr>
        <p:txBody>
          <a:bodyPr>
            <a:noAutofit/>
          </a:bodyPr>
          <a:lstStyle>
            <a:lvl1pPr>
              <a:defRPr sz="800" b="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t>Click to add text – (8pt). To apply bullets go to the increase / decrease list level button on the home tab.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9128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Share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534258" y="1569015"/>
            <a:ext cx="6290866" cy="880241"/>
          </a:xfrm>
        </p:spPr>
        <p:txBody>
          <a:bodyPr lIns="0" tIns="0" rIns="0" bIns="0" anchor="b" anchorCtr="0">
            <a:noAutofit/>
          </a:bodyPr>
          <a:lstStyle>
            <a:lvl1pPr>
              <a:defRPr sz="2600" b="1" baseline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r>
              <a:rPr dirty="0"/>
              <a:t>Presentation </a:t>
            </a:r>
            <a:r>
              <a:rPr lang="en-US" dirty="0"/>
              <a:t>T</a:t>
            </a:r>
            <a:r>
              <a:rPr dirty="0"/>
              <a:t>itle </a:t>
            </a:r>
            <a:r>
              <a:rPr lang="en-US" dirty="0"/>
              <a:t>H</a:t>
            </a:r>
            <a:r>
              <a:rPr dirty="0"/>
              <a:t>ere (26pt Bold)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534258" y="2556947"/>
            <a:ext cx="6290866" cy="2769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t>Presenter Name / Title here (18pt Bold)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912871" y="6100465"/>
            <a:ext cx="5678051" cy="224954"/>
          </a:xfrm>
          <a:prstGeom prst="rect">
            <a:avLst/>
          </a:prstGeom>
        </p:spPr>
        <p:txBody>
          <a:bodyPr lIns="0" rIns="0" anchor="b" anchorCtr="0"/>
          <a:lstStyle>
            <a:lvl1pPr algn="l">
              <a:defRPr lang="en-US" sz="800" smtClean="0"/>
            </a:lvl1pPr>
          </a:lstStyle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34258" y="4814913"/>
            <a:ext cx="4019471" cy="215444"/>
          </a:xfrm>
        </p:spPr>
        <p:txBody>
          <a:bodyPr>
            <a:spAutoFit/>
          </a:bodyPr>
          <a:lstStyle>
            <a:lvl1pPr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t>Date (14 pt)</a:t>
            </a:r>
          </a:p>
        </p:txBody>
      </p:sp>
    </p:spTree>
    <p:extLst>
      <p:ext uri="{BB962C8B-B14F-4D97-AF65-F5344CB8AC3E}">
        <p14:creationId xmlns:p14="http://schemas.microsoft.com/office/powerpoint/2010/main" val="730032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531ADF-2191-45C5-9D71-08764BF86A6F}" type="slidenum">
              <a:rPr/>
              <a:p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1090295"/>
            <a:ext cx="8534400" cy="4937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dirty="0"/>
              <a:t>Click to add text – (14pt Bold). To apply bullets go to the increase / decrease list level button on the home tab.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3822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531ADF-2191-45C5-9D71-08764BF86A6F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5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0531ADF-2191-45C5-9D71-08764BF86A6F}" type="slidenum">
              <a:rPr/>
              <a:p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4760976" y="1085851"/>
            <a:ext cx="4078224" cy="4933949"/>
          </a:xfrm>
        </p:spPr>
        <p:txBody>
          <a:bodyPr/>
          <a:lstStyle/>
          <a:p>
            <a:pPr lvl="0"/>
            <a:r>
              <a:t>Click to add text – (14pt Bold). To apply bullets go to the increase / decrease list level button on the home tab.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15" hasCustomPrompt="1"/>
          </p:nvPr>
        </p:nvSpPr>
        <p:spPr>
          <a:xfrm>
            <a:off x="304800" y="1085851"/>
            <a:ext cx="4082300" cy="4933949"/>
          </a:xfrm>
        </p:spPr>
        <p:txBody>
          <a:bodyPr/>
          <a:lstStyle/>
          <a:p>
            <a:pPr lvl="0"/>
            <a:r>
              <a:t>Click to add text – (14pt Bold). To apply bullets go to the increase / decrease list level button on the home tab.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659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/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149369"/>
            <a:ext cx="8534400" cy="60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733426" y="1895475"/>
            <a:ext cx="7662862" cy="41243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on the icon to insert content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04799" y="1082675"/>
            <a:ext cx="8531352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baseline="0"/>
            </a:lvl1pPr>
          </a:lstStyle>
          <a:p>
            <a:pPr lvl="0"/>
            <a:r>
              <a:t>Enter your chart / table title here (14pt Bold)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531ADF-2191-45C5-9D71-08764BF86A6F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2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 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49369"/>
            <a:ext cx="8534400" cy="60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C0531ADF-2191-45C5-9D71-08764BF86A6F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  <p:sp>
        <p:nvSpPr>
          <p:cNvPr id="10" name="source 2"/>
          <p:cNvSpPr>
            <a:spLocks noGrp="1"/>
          </p:cNvSpPr>
          <p:nvPr>
            <p:ph type="body" sz="quarter" idx="17" hasCustomPrompt="1"/>
          </p:nvPr>
        </p:nvSpPr>
        <p:spPr>
          <a:xfrm>
            <a:off x="4760976" y="6206090"/>
            <a:ext cx="4078224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t>Insert source or footnote text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4760976" y="1547178"/>
            <a:ext cx="4078224" cy="4472621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t>Click on the icon to insert content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4760976" y="1083600"/>
            <a:ext cx="4078224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t>Enter your chart / table title here (12pt Bold)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15" hasCustomPrompt="1"/>
          </p:nvPr>
        </p:nvSpPr>
        <p:spPr>
          <a:xfrm>
            <a:off x="304800" y="1085851"/>
            <a:ext cx="4082300" cy="4924568"/>
          </a:xfrm>
        </p:spPr>
        <p:txBody>
          <a:bodyPr/>
          <a:lstStyle/>
          <a:p>
            <a:pPr lvl="0"/>
            <a:r>
              <a:t>Click to add text – (14pt Bold). To apply bullets go to the increase / decrease list level button on the home tab.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8222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and Chart 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149369"/>
            <a:ext cx="8534400" cy="60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C0531ADF-2191-45C5-9D71-08764BF86A6F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  <p:sp>
        <p:nvSpPr>
          <p:cNvPr id="11" name="source 3"/>
          <p:cNvSpPr>
            <a:spLocks noGrp="1"/>
          </p:cNvSpPr>
          <p:nvPr>
            <p:ph type="body" sz="quarter" idx="17" hasCustomPrompt="1"/>
          </p:nvPr>
        </p:nvSpPr>
        <p:spPr>
          <a:xfrm>
            <a:off x="4760976" y="6206090"/>
            <a:ext cx="4078224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t>Insert source or footnote text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4760976" y="1547178"/>
            <a:ext cx="4078224" cy="4472621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t>Click on the icon to insert content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760976" y="1083600"/>
            <a:ext cx="4078224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t>Enter your chart / table title here (12pt Bold)</a:t>
            </a:r>
          </a:p>
        </p:txBody>
      </p:sp>
      <p:sp>
        <p:nvSpPr>
          <p:cNvPr id="12" name="source 2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6206090"/>
            <a:ext cx="4078224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t>Insert source or footnote text 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304800" y="1547177"/>
            <a:ext cx="4082300" cy="4463241"/>
          </a:xfrm>
        </p:spPr>
        <p:txBody>
          <a:bodyPr vert="horz" lIns="0" tIns="0" rIns="0" bIns="0" rtlCol="0">
            <a:noAutofit/>
          </a:bodyPr>
          <a:lstStyle>
            <a:lvl1pPr>
              <a:defRPr sz="1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t>Click on the icon to insert content.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04800" y="1083600"/>
            <a:ext cx="4078224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t>Enter your chart / table title here (12pt Bold)</a:t>
            </a:r>
          </a:p>
        </p:txBody>
      </p:sp>
    </p:spTree>
    <p:extLst>
      <p:ext uri="{BB962C8B-B14F-4D97-AF65-F5344CB8AC3E}">
        <p14:creationId xmlns:p14="http://schemas.microsoft.com/office/powerpoint/2010/main" val="392410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149369"/>
            <a:ext cx="8534400" cy="60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C0531ADF-2191-45C5-9D71-08764BF86A6F}" type="slidenum">
              <a:rPr/>
              <a:p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  <p:sp>
        <p:nvSpPr>
          <p:cNvPr id="23" name="source 4"/>
          <p:cNvSpPr>
            <a:spLocks noGrp="1"/>
          </p:cNvSpPr>
          <p:nvPr>
            <p:ph type="body" sz="quarter" idx="17" hasCustomPrompt="1"/>
          </p:nvPr>
        </p:nvSpPr>
        <p:spPr>
          <a:xfrm>
            <a:off x="4760976" y="6206090"/>
            <a:ext cx="4078224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t>Insert source or footnote text here</a:t>
            </a:r>
          </a:p>
        </p:txBody>
      </p:sp>
      <p:sp>
        <p:nvSpPr>
          <p:cNvPr id="42" name="Content Placeholder 4"/>
          <p:cNvSpPr>
            <a:spLocks noGrp="1"/>
          </p:cNvSpPr>
          <p:nvPr>
            <p:ph sz="quarter" idx="40" hasCustomPrompt="1"/>
          </p:nvPr>
        </p:nvSpPr>
        <p:spPr>
          <a:xfrm>
            <a:off x="4760976" y="4225023"/>
            <a:ext cx="4078224" cy="1796365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t>Click on the icon to insert content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760976" y="3766323"/>
            <a:ext cx="4078224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t>Enter your chart / table title here (12pt Bold)</a:t>
            </a:r>
          </a:p>
        </p:txBody>
      </p:sp>
      <p:sp>
        <p:nvSpPr>
          <p:cNvPr id="21" name="source 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6206090"/>
            <a:ext cx="4078224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t>Insert source or footnote text here</a:t>
            </a:r>
          </a:p>
        </p:txBody>
      </p:sp>
      <p:sp>
        <p:nvSpPr>
          <p:cNvPr id="39" name="Content Placeholder 3"/>
          <p:cNvSpPr>
            <a:spLocks noGrp="1"/>
          </p:cNvSpPr>
          <p:nvPr>
            <p:ph sz="quarter" idx="37" hasCustomPrompt="1"/>
          </p:nvPr>
        </p:nvSpPr>
        <p:spPr>
          <a:xfrm>
            <a:off x="304800" y="4225023"/>
            <a:ext cx="4078224" cy="1796365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t>Click on the icon to insert content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304800" y="3766323"/>
            <a:ext cx="4078224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t>Enter your chart / table title here (12pt Bold)</a:t>
            </a:r>
          </a:p>
        </p:txBody>
      </p:sp>
      <p:sp>
        <p:nvSpPr>
          <p:cNvPr id="18" name="source 2"/>
          <p:cNvSpPr>
            <a:spLocks noGrp="1"/>
          </p:cNvSpPr>
          <p:nvPr>
            <p:ph type="body" sz="quarter" idx="32" hasCustomPrompt="1"/>
          </p:nvPr>
        </p:nvSpPr>
        <p:spPr>
          <a:xfrm>
            <a:off x="4760976" y="3514682"/>
            <a:ext cx="4078224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t>Insert source or footnote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34" hasCustomPrompt="1"/>
          </p:nvPr>
        </p:nvSpPr>
        <p:spPr>
          <a:xfrm>
            <a:off x="4760976" y="1539557"/>
            <a:ext cx="4078224" cy="1796400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t>Click on the icon to insert content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4760976" y="1083600"/>
            <a:ext cx="4078224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t>Enter your chart / table title here (12pt Bold)</a:t>
            </a:r>
          </a:p>
        </p:txBody>
      </p:sp>
      <p:sp>
        <p:nvSpPr>
          <p:cNvPr id="15" name="source 1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3514682"/>
            <a:ext cx="4078224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t>Insert source or footnote text here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24" hasCustomPrompt="1"/>
          </p:nvPr>
        </p:nvSpPr>
        <p:spPr>
          <a:xfrm>
            <a:off x="304800" y="1539557"/>
            <a:ext cx="4078224" cy="1796400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t>Click on the icon to insert content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23" hasCustomPrompt="1"/>
          </p:nvPr>
        </p:nvSpPr>
        <p:spPr>
          <a:xfrm>
            <a:off x="304800" y="1083600"/>
            <a:ext cx="4078224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t>Enter your chart / table title here (12pt Bold)</a:t>
            </a:r>
          </a:p>
        </p:txBody>
      </p:sp>
    </p:spTree>
    <p:extLst>
      <p:ext uri="{BB962C8B-B14F-4D97-AF65-F5344CB8AC3E}">
        <p14:creationId xmlns:p14="http://schemas.microsoft.com/office/powerpoint/2010/main" val="2317157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65338" y="6591242"/>
            <a:ext cx="373862" cy="22274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C0531ADF-2191-45C5-9D71-08764BF86A6F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501507" y="6593667"/>
            <a:ext cx="6134100" cy="219709"/>
          </a:xfrm>
          <a:prstGeom prst="rect">
            <a:avLst/>
          </a:prstGeom>
        </p:spPr>
        <p:txBody>
          <a:bodyPr/>
          <a:lstStyle>
            <a:lvl1pPr algn="ctr">
              <a:defRPr lang="en-US" sz="800" smtClean="0"/>
            </a:lvl1pPr>
          </a:lstStyle>
          <a:p>
            <a:r>
              <a:rPr lang="en-US"/>
              <a:t>FOR FINANCIAL PROFESSIONAL USE ONLY - PROPRIETARY AND CONFIDENTIAL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04800" y="1087211"/>
            <a:ext cx="8534400" cy="4921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49369"/>
            <a:ext cx="8534400" cy="60317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-9525" y="6439633"/>
            <a:ext cx="9151200" cy="0"/>
          </a:xfrm>
          <a:prstGeom prst="line">
            <a:avLst/>
          </a:prstGeom>
          <a:ln w="952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BlackRock logo" descr="N:\DATA\Global Sales and Marketing\MIG Presentations\Images\Corporate Logos\BlackRock® Logo (2011) DO NOT USE\BR_emf\BlackRock®_Printed_1000Pix.e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6" y="6588341"/>
            <a:ext cx="1050525" cy="1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43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5" r:id="rId2"/>
    <p:sldLayoutId id="2147484020" r:id="rId3"/>
    <p:sldLayoutId id="2147484021" r:id="rId4"/>
    <p:sldLayoutId id="2147484024" r:id="rId5"/>
    <p:sldLayoutId id="2147484061" r:id="rId6"/>
    <p:sldLayoutId id="2147484062" r:id="rId7"/>
    <p:sldLayoutId id="2147484064" r:id="rId8"/>
    <p:sldLayoutId id="2147484025" r:id="rId9"/>
    <p:sldLayoutId id="2147484022" r:id="rId10"/>
    <p:sldLayoutId id="2147484026" r:id="rId11"/>
    <p:sldLayoutId id="2147484027" r:id="rId12"/>
    <p:sldLayoutId id="2147484028" r:id="rId1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SzTx/>
        <a:buFont typeface="Arial" pitchFamily="34" charset="0"/>
        <a:buNone/>
        <a:tabLst/>
        <a:defRPr kumimoji="0" sz="1400" b="1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Arial"/>
          <a:ea typeface="+mn-ea"/>
          <a:cs typeface="+mn-cs"/>
        </a:defRPr>
      </a:lvl1pPr>
      <a:lvl2pPr marL="350838" marR="0" indent="-166688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rgbClr val="4F4E50"/>
        </a:buClr>
        <a:buSzPct val="100000"/>
        <a:buFont typeface="Arial" panose="020B0604020202020204" pitchFamily="34" charset="0"/>
        <a:buChar char="•"/>
        <a:tabLst/>
        <a:defRPr kumimoji="0" sz="1200" b="0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Arial"/>
          <a:ea typeface="+mn-ea"/>
          <a:cs typeface="+mn-cs"/>
        </a:defRPr>
      </a:lvl2pPr>
      <a:lvl3pPr marL="514350" marR="0" indent="-164592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tx2"/>
        </a:buClr>
        <a:buSzTx/>
        <a:buFont typeface="Arial" panose="020B0604020202020204" pitchFamily="34" charset="0"/>
        <a:buChar char="–"/>
        <a:tabLst/>
        <a:defRPr kumimoji="0" sz="1200" b="0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Arial"/>
          <a:ea typeface="+mn-ea"/>
          <a:cs typeface="+mn-cs"/>
        </a:defRPr>
      </a:lvl3pPr>
      <a:lvl4pPr marL="714375" marR="0" indent="-164592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rgbClr val="4F4E50"/>
        </a:buClr>
        <a:buSzPct val="100000"/>
        <a:buFont typeface="Arial" panose="020B0604020202020204" pitchFamily="34" charset="0"/>
        <a:buChar char="•"/>
        <a:tabLst/>
        <a:defRPr kumimoji="0" sz="1200" b="0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Arial"/>
          <a:ea typeface="+mn-ea"/>
          <a:cs typeface="+mn-cs"/>
        </a:defRPr>
      </a:lvl4pPr>
      <a:lvl5pPr marL="904875" marR="0" indent="-164592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tx2"/>
        </a:buClr>
        <a:buSzTx/>
        <a:buFont typeface="Arial" panose="020B0604020202020204" pitchFamily="34" charset="0"/>
        <a:buChar char="–"/>
        <a:tabLst/>
        <a:defRPr kumimoji="0" sz="1200" b="0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Arial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68">
          <p15:clr>
            <a:srgbClr val="547EBF"/>
          </p15:clr>
        </p15:guide>
        <p15:guide id="2" orient="horz" pos="792">
          <p15:clr>
            <a:srgbClr val="547EBF"/>
          </p15:clr>
        </p15:guide>
        <p15:guide id="3" orient="horz" pos="3960">
          <p15:clr>
            <a:srgbClr val="547EBF"/>
          </p15:clr>
        </p15:guide>
        <p15:guide id="4" pos="192">
          <p15:clr>
            <a:srgbClr val="547EBF"/>
          </p15:clr>
        </p15:guide>
        <p15:guide id="5" pos="2880">
          <p15:clr>
            <a:srgbClr val="547EBF"/>
          </p15:clr>
        </p15:guide>
        <p15:guide id="6" orient="horz" pos="336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3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Data" Target="../diagrams/data1.xml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5.m4a"/><Relationship Id="rId7" Type="http://schemas.openxmlformats.org/officeDocument/2006/relationships/image" Target="../media/image13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3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Data" Target="../diagrams/data2.xml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3.xml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8.m4a"/><Relationship Id="rId7" Type="http://schemas.openxmlformats.org/officeDocument/2006/relationships/image" Target="../media/image20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1693332" y="2246488"/>
            <a:ext cx="6131791" cy="1027289"/>
          </a:xfrm>
        </p:spPr>
        <p:txBody>
          <a:bodyPr/>
          <a:lstStyle/>
          <a:p>
            <a:pPr algn="ctr"/>
            <a:r>
              <a:rPr lang="en-US" sz="2800" dirty="0"/>
              <a:t>Strategic Cybersecurity Plan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72445" y="6172544"/>
            <a:ext cx="5226755" cy="527756"/>
          </a:xfrm>
        </p:spPr>
        <p:txBody>
          <a:bodyPr/>
          <a:lstStyle/>
          <a:p>
            <a:r>
              <a:rPr lang="en-US" dirty="0"/>
              <a:t>Natnael Kebede, Managing Director and CISO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203773" y="5004428"/>
            <a:ext cx="1230489" cy="215444"/>
          </a:xfrm>
        </p:spPr>
        <p:txBody>
          <a:bodyPr/>
          <a:lstStyle/>
          <a:p>
            <a:pPr algn="ctr"/>
            <a:r>
              <a:rPr lang="en-US" dirty="0"/>
              <a:t>8/4/2020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rtlCol="0" anchor="t">
            <a:noAutofit/>
          </a:bodyPr>
          <a:lstStyle/>
          <a:p>
            <a:pPr algn="l"/>
            <a:endParaRPr lang="en-US" sz="1100"/>
          </a:p>
          <a:p>
            <a:r>
              <a:rPr lang="en-US" sz="100"/>
              <a:t>ADMASTER-STAMP!ICR0218U-416799-1330093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025D5-D900-42BC-8A73-2BF8570EAE9A}"/>
              </a:ext>
            </a:extLst>
          </p:cNvPr>
          <p:cNvSpPr/>
          <p:nvPr/>
        </p:nvSpPr>
        <p:spPr>
          <a:xfrm>
            <a:off x="6942667" y="5288986"/>
            <a:ext cx="1230489" cy="2937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2"/>
              </a:buClr>
              <a:buSzPct val="110000"/>
            </a:pPr>
            <a:r>
              <a:rPr lang="en-US" sz="1000" b="1" kern="0" dirty="0">
                <a:solidFill>
                  <a:schemeClr val="tx2"/>
                </a:solidFill>
              </a:rPr>
              <a:t>BlackRock Inc.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49B65-6080-4611-AE45-F1DD86E79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12" y="3853822"/>
            <a:ext cx="1391846" cy="14351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D97B64-A993-4107-9DE7-13D6CC65329B}"/>
              </a:ext>
            </a:extLst>
          </p:cNvPr>
          <p:cNvSpPr/>
          <p:nvPr/>
        </p:nvSpPr>
        <p:spPr>
          <a:xfrm>
            <a:off x="886178" y="4720379"/>
            <a:ext cx="4572000" cy="548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i="1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Natnael M. Kebede</a:t>
            </a:r>
            <a:endParaRPr lang="en-US" sz="1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Managing Director and CISO.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51CE9BC-1361-48A2-8ED5-574DB0AF1A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919">
        <p:fade/>
      </p:transition>
    </mc:Choice>
    <mc:Fallback xmlns="">
      <p:transition spd="med" advTm="229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1693332" y="2246488"/>
            <a:ext cx="6131791" cy="1027289"/>
          </a:xfrm>
        </p:spPr>
        <p:txBody>
          <a:bodyPr/>
          <a:lstStyle/>
          <a:p>
            <a:pPr algn="ctr"/>
            <a:r>
              <a:rPr lang="en-US" sz="2800" dirty="0"/>
              <a:t>Questions?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rtlCol="0" anchor="t">
            <a:noAutofit/>
          </a:bodyPr>
          <a:lstStyle/>
          <a:p>
            <a:pPr algn="l"/>
            <a:endParaRPr lang="en-US" sz="1100"/>
          </a:p>
          <a:p>
            <a:r>
              <a:rPr lang="en-US" sz="100"/>
              <a:t>ADMASTER-STAMP!ICR0218U-416799-1330093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025D5-D900-42BC-8A73-2BF8570EAE9A}"/>
              </a:ext>
            </a:extLst>
          </p:cNvPr>
          <p:cNvSpPr/>
          <p:nvPr/>
        </p:nvSpPr>
        <p:spPr>
          <a:xfrm>
            <a:off x="6942667" y="5288986"/>
            <a:ext cx="1230489" cy="2937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2"/>
              </a:buClr>
              <a:buSzPct val="110000"/>
            </a:pPr>
            <a:r>
              <a:rPr lang="en-US" sz="1000" b="1" kern="0" dirty="0">
                <a:solidFill>
                  <a:schemeClr val="tx2"/>
                </a:solidFill>
              </a:rPr>
              <a:t>BlackRock Inc.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49B65-6080-4611-AE45-F1DD86E79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12" y="3853822"/>
            <a:ext cx="1391846" cy="14351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D97B64-A993-4107-9DE7-13D6CC65329B}"/>
              </a:ext>
            </a:extLst>
          </p:cNvPr>
          <p:cNvSpPr/>
          <p:nvPr/>
        </p:nvSpPr>
        <p:spPr>
          <a:xfrm>
            <a:off x="1984514" y="4456065"/>
            <a:ext cx="3112420" cy="832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i="1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Natnael M. Kebede</a:t>
            </a:r>
            <a:endParaRPr lang="en-US" sz="1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Managing Director and CISO.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natnael_kebede@blackrock.com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D118541-1C32-470F-9732-3D06B44CD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77">
        <p:fade/>
      </p:transition>
    </mc:Choice>
    <mc:Fallback xmlns="">
      <p:transition spd="med" advTm="263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64FA-C45A-4F1F-84CC-C44775EA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386D3-430B-4592-ACDC-D4E44A0B93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531ADF-2191-45C5-9D71-08764BF86A6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EB3F1-1266-4E45-8D09-41FB297F606D}"/>
              </a:ext>
            </a:extLst>
          </p:cNvPr>
          <p:cNvSpPr/>
          <p:nvPr/>
        </p:nvSpPr>
        <p:spPr>
          <a:xfrm>
            <a:off x="180623" y="6519584"/>
            <a:ext cx="1230489" cy="2937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2"/>
              </a:buClr>
              <a:buSzPct val="110000"/>
            </a:pPr>
            <a:r>
              <a:rPr lang="en-US" sz="1000" b="1" kern="0" dirty="0">
                <a:solidFill>
                  <a:schemeClr val="tx2"/>
                </a:solidFill>
              </a:rPr>
              <a:t>BlackRock Inc.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2206E-C70C-4A27-9923-8AF1DFF7B4CF}"/>
              </a:ext>
            </a:extLst>
          </p:cNvPr>
          <p:cNvSpPr/>
          <p:nvPr/>
        </p:nvSpPr>
        <p:spPr>
          <a:xfrm>
            <a:off x="180623" y="1636890"/>
            <a:ext cx="8534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two-part strategic cybersecurity management plan for BlackRock aims to keep the organization secure and prepared for any incidences that may arise in the realm of information security. </a:t>
            </a: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7AB19-70F0-49E6-9D2B-EBD1B937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022" y="3712779"/>
            <a:ext cx="5000978" cy="2608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7B393F-BCE6-4E5E-9782-92CA875DE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23733"/>
            <a:ext cx="4261556" cy="26083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54104C-ADE0-4A5B-85BC-386D39D2F50C}"/>
              </a:ext>
            </a:extLst>
          </p:cNvPr>
          <p:cNvSpPr/>
          <p:nvPr/>
        </p:nvSpPr>
        <p:spPr>
          <a:xfrm>
            <a:off x="1238956" y="3059474"/>
            <a:ext cx="1783644" cy="4189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b="1" dirty="0"/>
              <a:t>BlackRock INC. Strategic Cybersecurity Plan (I)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B5DFCA-D47E-482D-A689-0854CC6BAA3C}"/>
              </a:ext>
            </a:extLst>
          </p:cNvPr>
          <p:cNvSpPr/>
          <p:nvPr/>
        </p:nvSpPr>
        <p:spPr>
          <a:xfrm>
            <a:off x="5851963" y="3145221"/>
            <a:ext cx="1783644" cy="4189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r>
              <a:rPr lang="en-US" sz="1000" b="1" dirty="0"/>
              <a:t>BlackRock INC. Strategic Cybersecurity Plan (II)</a:t>
            </a:r>
            <a:endParaRPr lang="en-US" sz="10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8DA2A04-7FFA-4A28-97BC-0E81442433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42468"/>
      </p:ext>
    </p:extLst>
  </p:cSld>
  <p:clrMapOvr>
    <a:masterClrMapping/>
  </p:clrMapOvr>
  <p:transition spd="slow" advTm="207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64FA-C45A-4F1F-84CC-C44775EA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the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386D3-430B-4592-ACDC-D4E44A0B93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531ADF-2191-45C5-9D71-08764BF86A6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EB3F1-1266-4E45-8D09-41FB297F606D}"/>
              </a:ext>
            </a:extLst>
          </p:cNvPr>
          <p:cNvSpPr/>
          <p:nvPr/>
        </p:nvSpPr>
        <p:spPr>
          <a:xfrm>
            <a:off x="180623" y="6519584"/>
            <a:ext cx="1230489" cy="2937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2"/>
              </a:buClr>
              <a:buSzPct val="110000"/>
            </a:pPr>
            <a:r>
              <a:rPr lang="en-US" sz="1000" b="1" kern="0" dirty="0">
                <a:solidFill>
                  <a:schemeClr val="tx2"/>
                </a:solidFill>
              </a:rPr>
              <a:t>BlackRock Inc.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2206E-C70C-4A27-9923-8AF1DFF7B4CF}"/>
              </a:ext>
            </a:extLst>
          </p:cNvPr>
          <p:cNvSpPr/>
          <p:nvPr/>
        </p:nvSpPr>
        <p:spPr>
          <a:xfrm>
            <a:off x="180623" y="853331"/>
            <a:ext cx="883919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For BlackRock, information security relates to the effective use of digital tools to increase productivity, efficiency, competitive advantage, employee engagement, and clients’ insights. </a:t>
            </a: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Data breaches, consistent cyber-attacks, and the ever-changing threat landscape.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Severe fines for violation of compliance standards and privacy policies.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dirty="0"/>
              <a:t>	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Pushing Information Security to the Forefront of An Organization’s Priority List Has Become Crucial.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12F54-38A3-4334-8E16-F0ABD2DCC6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1411112" y="3504800"/>
            <a:ext cx="3065462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7712E-3280-474C-9D25-B4741113E99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476574" y="3504800"/>
            <a:ext cx="2619375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2E0B6FE-39CB-4FE1-A599-955FD8DA03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65200"/>
      </p:ext>
    </p:extLst>
  </p:cSld>
  <p:clrMapOvr>
    <a:masterClrMapping/>
  </p:clrMapOvr>
  <p:transition spd="med" advTm="13882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BD6A-814C-4395-A9D0-448E2B9C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the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AA227-4246-4C0F-B74F-785C7D9E03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531ADF-2191-45C5-9D71-08764BF86A6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201EA-9F0B-48F0-B13F-57DA2C82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62" y="6534884"/>
            <a:ext cx="1249788" cy="323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C6D26-7E56-4591-BB79-7E7DE73BF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646" y="1840457"/>
            <a:ext cx="3939822" cy="19981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77D2DE1-43FB-42A7-A550-5E87502E5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872154"/>
              </p:ext>
            </p:extLst>
          </p:nvPr>
        </p:nvGraphicFramePr>
        <p:xfrm>
          <a:off x="887659" y="541866"/>
          <a:ext cx="7361796" cy="498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776A09-5460-4343-901B-34B05B8C4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3122">
        <p:circle/>
      </p:transition>
    </mc:Choice>
    <mc:Fallback xmlns="">
      <p:transition spd="slow" advTm="6312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CEDD-4332-4DA4-AF66-B34F5791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the Plan: Security Metrics and Reporting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7F07-00B0-4119-9EF7-7F5D43D8BA8F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C0531ADF-2191-45C5-9D71-08764BF86A6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97ED6-D264-40E8-BDC1-1EC1EE3A4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B9E342-B7E3-4C9D-BFF7-AF3EEBCFC8F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 algn="ctr"/>
            <a:r>
              <a:rPr lang="en-US" dirty="0"/>
              <a:t>Patch Management Coverage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91445-DC74-4BF2-ACCF-0E0A4ACE84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00CB6E-F245-46DD-A18D-520EDEE6AB2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algn="ctr"/>
            <a:r>
              <a:rPr lang="en-US" dirty="0"/>
              <a:t>Security Awareness Rate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102859-F714-4D0B-9CEE-E838142587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697110-4B80-4C10-B588-88A11312D8E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algn="ctr"/>
            <a:r>
              <a:rPr lang="en-US" dirty="0"/>
              <a:t>Time to Remediate Incidents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6629D3-98C0-47B8-9C32-73CD27B1EA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270CA79-8A17-4B49-9002-EB9A883951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ctr"/>
            <a:r>
              <a:rPr lang="en-US" dirty="0"/>
              <a:t>Time to Access Resources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13679C4-C20E-47A4-9BFF-E482EB6D8F95}"/>
              </a:ext>
            </a:extLst>
          </p:cNvPr>
          <p:cNvPicPr>
            <a:picLocks noGrp="1"/>
          </p:cNvPicPr>
          <p:nvPr>
            <p:ph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1" y="1539875"/>
            <a:ext cx="3804356" cy="1795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21138D-09F6-4122-9028-61E276093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39" y="6534884"/>
            <a:ext cx="1249788" cy="323116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279E148-8979-4B9A-B4B4-FEF6BE431C02}"/>
              </a:ext>
            </a:extLst>
          </p:cNvPr>
          <p:cNvPicPr>
            <a:picLocks noGrp="1"/>
          </p:cNvPicPr>
          <p:nvPr>
            <p:ph sz="quarter" idx="34"/>
          </p:nvPr>
        </p:nvPicPr>
        <p:blipFill>
          <a:blip r:embed="rId7"/>
          <a:stretch>
            <a:fillRect/>
          </a:stretch>
        </p:blipFill>
        <p:spPr>
          <a:xfrm>
            <a:off x="4842935" y="1539875"/>
            <a:ext cx="3905954" cy="1889125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86A4361B-2A2E-41A4-8802-575C1C004749}"/>
              </a:ext>
            </a:extLst>
          </p:cNvPr>
          <p:cNvPicPr>
            <a:picLocks noGrp="1"/>
          </p:cNvPicPr>
          <p:nvPr>
            <p:ph sz="quarter" idx="3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24338"/>
            <a:ext cx="4078224" cy="2092552"/>
          </a:xfrm>
          <a:prstGeom prst="rect">
            <a:avLst/>
          </a:prstGeom>
          <a:noFill/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25D1EBB-5B1B-4505-9419-CE542DBB6A4E}"/>
              </a:ext>
            </a:extLst>
          </p:cNvPr>
          <p:cNvPicPr>
            <a:picLocks noGrp="1"/>
          </p:cNvPicPr>
          <p:nvPr>
            <p:ph sz="quarter" idx="40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76" y="4224338"/>
            <a:ext cx="4078223" cy="2092552"/>
          </a:xfrm>
          <a:prstGeom prst="rect">
            <a:avLst/>
          </a:prstGeom>
          <a:noFill/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1176691-436E-4A54-BB77-6559DB11D5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145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81900">
        <p14:flash/>
      </p:transition>
    </mc:Choice>
    <mc:Fallback xmlns="">
      <p:transition spd="slow" advTm="81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the Plan: Business Continuity</a:t>
            </a:r>
          </a:p>
        </p:txBody>
      </p:sp>
      <p:sp>
        <p:nvSpPr>
          <p:cNvPr id="6" name="Content Placeholder 9"/>
          <p:cNvSpPr txBox="1">
            <a:spLocks/>
          </p:cNvSpPr>
          <p:nvPr/>
        </p:nvSpPr>
        <p:spPr>
          <a:xfrm>
            <a:off x="315560" y="1165136"/>
            <a:ext cx="8493478" cy="484672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Tx/>
              <a:buFont typeface="Arial" pitchFamily="34" charset="0"/>
              <a:buNone/>
              <a:tabLst/>
              <a:defRPr kumimoji="0" sz="1400" b="1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marL="350838" marR="0" indent="-166688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 3" pitchFamily="18" charset="2"/>
              <a:buChar char=""/>
              <a:tabLst/>
              <a:defRPr kumimoji="0" sz="1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2pPr>
            <a:lvl3pPr marL="514350" marR="0" indent="-1524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itchFamily="34" charset="0"/>
              <a:buChar char="•"/>
              <a:tabLst/>
              <a:defRPr kumimoji="0" sz="1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3pPr>
            <a:lvl4pPr marL="714375" marR="0" indent="-17145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itchFamily="34" charset="0"/>
              <a:buChar char="–"/>
              <a:tabLst/>
              <a:defRPr kumimoji="0" sz="1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4pPr>
            <a:lvl5pPr marL="904875" marR="0" indent="-1905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itchFamily="34" charset="0"/>
              <a:buChar char="•"/>
              <a:tabLst/>
              <a:defRPr kumimoji="0" sz="12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531ADF-2191-45C5-9D71-08764BF86A6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rtlCol="0" anchor="t">
            <a:noAutofit/>
          </a:bodyPr>
          <a:lstStyle/>
          <a:p>
            <a:pPr algn="l"/>
            <a:endParaRPr lang="en-US" sz="1100"/>
          </a:p>
          <a:p>
            <a:r>
              <a:rPr lang="en-US" sz="100"/>
              <a:t>ADMASTER-STAMP!ICR0218U-416799-1330093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5200" y="6527800"/>
            <a:ext cx="3810000" cy="132382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/>
          <a:p>
            <a:pPr algn="l"/>
            <a:endParaRPr lang="en-US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0F7374-AAE4-4859-B274-4993C0635EE3}"/>
              </a:ext>
            </a:extLst>
          </p:cNvPr>
          <p:cNvSpPr/>
          <p:nvPr/>
        </p:nvSpPr>
        <p:spPr>
          <a:xfrm>
            <a:off x="440267" y="5867566"/>
            <a:ext cx="8703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the Information Security Space, Anything That Can Go wrong, Will Go Wrong.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3713A-455C-4832-BDD6-6F00710AD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62" y="6534884"/>
            <a:ext cx="1249788" cy="32311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567B546-D528-40A9-A823-87D5ED10E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344519"/>
              </p:ext>
            </p:extLst>
          </p:nvPr>
        </p:nvGraphicFramePr>
        <p:xfrm>
          <a:off x="0" y="763406"/>
          <a:ext cx="9103553" cy="490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716DFC3-DC21-40A6-938D-D36D30763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50646"/>
      </p:ext>
    </p:extLst>
  </p:cSld>
  <p:clrMapOvr>
    <a:masterClrMapping/>
  </p:clrMapOvr>
  <p:transition spd="slow" advTm="7543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C6E0-01D9-4AC5-9517-A254D655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the Plan: Disaster Recovery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0093B-58A9-4EF3-8BD5-6B1FDBE6CB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0531ADF-2191-45C5-9D71-08764BF86A6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6CDE24-DBC6-44EB-A805-0B84E67BA26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/>
          <a:stretch>
            <a:fillRect/>
          </a:stretch>
        </p:blipFill>
        <p:spPr>
          <a:xfrm>
            <a:off x="-44926" y="745469"/>
            <a:ext cx="3815644" cy="19793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792C47-C472-4CEF-B878-473DD848A269}"/>
              </a:ext>
            </a:extLst>
          </p:cNvPr>
          <p:cNvSpPr/>
          <p:nvPr/>
        </p:nvSpPr>
        <p:spPr>
          <a:xfrm>
            <a:off x="180623" y="6519584"/>
            <a:ext cx="1230489" cy="2937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2"/>
              </a:buClr>
              <a:buSzPct val="110000"/>
            </a:pPr>
            <a:r>
              <a:rPr lang="en-US" sz="1000" b="1" kern="0" dirty="0">
                <a:solidFill>
                  <a:schemeClr val="tx2"/>
                </a:solidFill>
              </a:rPr>
              <a:t>BlackRock Inc.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6C502-F3EC-42FB-85BB-80C29BB2BB3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973689" y="1809963"/>
            <a:ext cx="5170311" cy="4500526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8666BAEB-63A0-4093-82FC-41EF3EBA99B0}"/>
              </a:ext>
            </a:extLst>
          </p:cNvPr>
          <p:cNvSpPr/>
          <p:nvPr/>
        </p:nvSpPr>
        <p:spPr>
          <a:xfrm rot="13915792">
            <a:off x="3886392" y="1145520"/>
            <a:ext cx="249298" cy="1345133"/>
          </a:xfrm>
          <a:prstGeom prst="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2"/>
              </a:buClr>
              <a:buSzPct val="110000"/>
            </a:pPr>
            <a:endParaRPr lang="en-US" sz="1000" b="1" kern="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86307-6AEC-4D35-BEBE-BCA95F83579C}"/>
              </a:ext>
            </a:extLst>
          </p:cNvPr>
          <p:cNvSpPr/>
          <p:nvPr/>
        </p:nvSpPr>
        <p:spPr>
          <a:xfrm>
            <a:off x="4459112" y="1257277"/>
            <a:ext cx="4176889" cy="31034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2"/>
              </a:buClr>
              <a:buSzPct val="110000"/>
            </a:pPr>
            <a:r>
              <a:rPr lang="en-US" sz="1600" b="1" kern="0" dirty="0">
                <a:solidFill>
                  <a:schemeClr val="tx2"/>
                </a:solidFill>
              </a:rPr>
              <a:t>Recovering a Highly Valued Asset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B8F8BB4-1D08-414F-A04C-67AD34A1C8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234633"/>
      </p:ext>
    </p:extLst>
  </p:cSld>
  <p:clrMapOvr>
    <a:masterClrMapping/>
  </p:clrMapOvr>
  <p:transition spd="slow" advTm="47895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64FA-C45A-4F1F-84CC-C44775EA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the Plan: Essential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386D3-430B-4592-ACDC-D4E44A0B93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531ADF-2191-45C5-9D71-08764BF86A6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EB3F1-1266-4E45-8D09-41FB297F606D}"/>
              </a:ext>
            </a:extLst>
          </p:cNvPr>
          <p:cNvSpPr/>
          <p:nvPr/>
        </p:nvSpPr>
        <p:spPr>
          <a:xfrm>
            <a:off x="180623" y="6519584"/>
            <a:ext cx="1230489" cy="2937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2"/>
              </a:buClr>
              <a:buSzPct val="110000"/>
            </a:pPr>
            <a:r>
              <a:rPr lang="en-US" sz="1000" b="1" kern="0" dirty="0">
                <a:solidFill>
                  <a:schemeClr val="tx2"/>
                </a:solidFill>
              </a:rPr>
              <a:t>BlackRock Inc.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2206E-C70C-4A27-9923-8AF1DFF7B4CF}"/>
              </a:ext>
            </a:extLst>
          </p:cNvPr>
          <p:cNvSpPr/>
          <p:nvPr/>
        </p:nvSpPr>
        <p:spPr>
          <a:xfrm>
            <a:off x="33866" y="871332"/>
            <a:ext cx="9143999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Regular revision and update of the plan.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Allocated budget and continual support from associates.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dirty="0"/>
              <a:t>	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D9B4C-1005-4F48-B1B9-A53E7D48C69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" y="1851126"/>
            <a:ext cx="4301067" cy="2754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61E00-7F2B-4938-9A41-C96903F2087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" y="4563927"/>
            <a:ext cx="3973688" cy="1836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00CF6-1515-40EC-B64F-CCCDCF419761}"/>
              </a:ext>
            </a:extLst>
          </p:cNvPr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88" y="2041568"/>
            <a:ext cx="4560711" cy="4359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C2AE38C-0A38-4238-BB41-3843B0BA7D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1218973"/>
      </p:ext>
    </p:extLst>
  </p:cSld>
  <p:clrMapOvr>
    <a:masterClrMapping/>
  </p:clrMapOvr>
  <p:transition spd="med" advTm="7865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64FA-C45A-4F1F-84CC-C44775EA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386D3-430B-4592-ACDC-D4E44A0B93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531ADF-2191-45C5-9D71-08764BF86A6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EB3F1-1266-4E45-8D09-41FB297F606D}"/>
              </a:ext>
            </a:extLst>
          </p:cNvPr>
          <p:cNvSpPr/>
          <p:nvPr/>
        </p:nvSpPr>
        <p:spPr>
          <a:xfrm>
            <a:off x="180623" y="6519584"/>
            <a:ext cx="1230489" cy="2937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2"/>
              </a:buClr>
              <a:buSzPct val="110000"/>
            </a:pPr>
            <a:r>
              <a:rPr lang="en-US" sz="1000" b="1" kern="0" dirty="0">
                <a:solidFill>
                  <a:schemeClr val="tx2"/>
                </a:solidFill>
              </a:rPr>
              <a:t>BlackRock Inc.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2206E-C70C-4A27-9923-8AF1DFF7B4CF}"/>
              </a:ext>
            </a:extLst>
          </p:cNvPr>
          <p:cNvSpPr/>
          <p:nvPr/>
        </p:nvSpPr>
        <p:spPr>
          <a:xfrm>
            <a:off x="0" y="764024"/>
            <a:ext cx="905368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</a:rPr>
              <a:t>Dempsey, Nieles, Pillitteri. (2017). NIST Special Publication 800-12 Revision 1. </a:t>
            </a:r>
            <a:r>
              <a:rPr lang="en-US" sz="1400" i="1" dirty="0">
                <a:latin typeface="+mj-lt"/>
              </a:rPr>
              <a:t>An introduction to Information 	Security</a:t>
            </a:r>
            <a:r>
              <a:rPr lang="en-US" sz="1400" dirty="0">
                <a:latin typeface="+mj-lt"/>
              </a:rPr>
              <a:t>. Retrieved from: https://nvlpubs.nist.gov/nistpubs/SpecialPublications/NIST.SP.800-12r1.pdf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E. (2017). Between a Rock and a Hard Place: How BlackRock is Winning the War on Technology – 	Technology and Operations Management. </a:t>
            </a:r>
            <a:r>
              <a:rPr lang="en-US" sz="1400" i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Harvard Business School.</a:t>
            </a: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Retrieved from 	https://rctom.hbs.org/submission/between-a-rock-and-a-hard-place-how-blackrock-is-winning-the-	war-on-technology/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</a:rPr>
              <a:t>Grance, T., Nolan, T., Burke, K., Dudley, R., White, G., &amp; Good, T. (2006). </a:t>
            </a:r>
            <a:r>
              <a:rPr lang="en-US" sz="1400" i="1" dirty="0">
                <a:latin typeface="+mj-lt"/>
              </a:rPr>
              <a:t>Guide to test, training, and exercise 	programs for IT plans and capabilities</a:t>
            </a:r>
            <a:r>
              <a:rPr lang="en-US" sz="1400" dirty="0">
                <a:latin typeface="+mj-lt"/>
              </a:rPr>
              <a:t> (No. NIST SP 800-84). https://doi.org/10.6028/NIST.SP.800-84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Grimes, J. (2015). </a:t>
            </a:r>
            <a:r>
              <a:rPr lang="en-US" sz="1400" i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Information Assurance Workforce Improvement Program </a:t>
            </a: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(DoD 8570.01-M). Retrieved from 	https://www.esd.whs.mil/Portals/54/Documents/DD/issuances/dodm/857001m.pdf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Hayslip, G. (2018). Security metrics: Telling your Value Story. Retrieved from CSO Online website: 	https://www.csoonline.com/article/3253332/security-metrics-telling-your-value-story.html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  <a:p>
            <a:pPr algn="ctr"/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68AFBF9-E08B-44FD-93F2-C8FB6830ED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5123"/>
      </p:ext>
    </p:extLst>
  </p:cSld>
  <p:clrMapOvr>
    <a:masterClrMapping/>
  </p:clrMapOvr>
  <p:transition spd="med" advTm="2621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3.8|20.4|1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5.1|12.5|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|9.5|10.1|19.3"/>
</p:tagLst>
</file>

<file path=ppt/theme/theme1.xml><?xml version="1.0" encoding="utf-8"?>
<a:theme xmlns:a="http://schemas.openxmlformats.org/drawingml/2006/main" name="Updated Default PPT Template">
  <a:themeElements>
    <a:clrScheme name="BLK 2016">
      <a:dk1>
        <a:srgbClr val="000000"/>
      </a:dk1>
      <a:lt1>
        <a:srgbClr val="FFFFFF"/>
      </a:lt1>
      <a:dk2>
        <a:srgbClr val="4F4E50"/>
      </a:dk2>
      <a:lt2>
        <a:srgbClr val="FFFFFF"/>
      </a:lt2>
      <a:accent1>
        <a:srgbClr val="003594"/>
      </a:accent1>
      <a:accent2>
        <a:srgbClr val="82BC00"/>
      </a:accent2>
      <a:accent3>
        <a:srgbClr val="27AFAF"/>
      </a:accent3>
      <a:accent4>
        <a:srgbClr val="F8971D"/>
      </a:accent4>
      <a:accent5>
        <a:srgbClr val="13B5EA"/>
      </a:accent5>
      <a:accent6>
        <a:srgbClr val="6C207E"/>
      </a:accent6>
      <a:hlink>
        <a:srgbClr val="003594"/>
      </a:hlink>
      <a:folHlink>
        <a:srgbClr val="82BC00"/>
      </a:folHlink>
    </a:clrScheme>
    <a:fontScheme name="BlackRoc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ap="flat" cmpd="sng" algn="ctr">
          <a:noFill/>
          <a:prstDash val="solid"/>
        </a:ln>
        <a:effectLst/>
      </a:spPr>
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<a:prstTxWarp prst="textNoShape">
          <a:avLst/>
        </a:prstTxWarp>
        <a:noAutofit/>
      </a:bodyPr>
      <a:lstStyle>
        <a:defPPr algn="ctr">
          <a:buClr>
            <a:schemeClr val="tx2"/>
          </a:buClr>
          <a:buSzPct val="110000"/>
          <a:defRPr sz="1000" b="1" kern="0">
            <a:solidFill>
              <a:schemeClr val="tx2"/>
            </a:solidFill>
          </a:defRPr>
        </a:defPPr>
      </a:lstStyle>
    </a:spDef>
    <a:lnDef>
      <a:spPr>
        <a:ln>
          <a:solidFill>
            <a:srgbClr val="D9D9D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64592" indent="-164592">
          <a:buClr>
            <a:schemeClr val="tx2"/>
          </a:buClr>
          <a:buSzPct val="110000"/>
          <a:buFont typeface="Arial" panose="020B0604020202020204" pitchFamily="34" charset="0"/>
          <a:buChar char="•"/>
          <a:defRPr sz="1200">
            <a:solidFill>
              <a:schemeClr val="tx2"/>
            </a:solidFill>
          </a:defRPr>
        </a:defPPr>
      </a:lstStyle>
    </a:txDef>
  </a:objectDefaults>
  <a:extraClrSchemeLst/>
  <a:custClrLst>
    <a:custClr name="blank">
      <a:srgbClr val="FFFFFF"/>
    </a:custClr>
    <a:custClr name="blank">
      <a:srgbClr val="FFFFFF"/>
    </a:custClr>
    <a:custClr name="blank">
      <a:srgbClr val="FFFFFF"/>
    </a:custClr>
    <a:custClr name="G1">
      <a:srgbClr val="7F7F7F"/>
    </a:custClr>
    <a:custClr name="661-TINT1">
      <a:srgbClr val="6686BF"/>
    </a:custClr>
    <a:custClr name="376-TINT1">
      <a:srgbClr val="B4D766"/>
    </a:custClr>
    <a:custClr name="7466-TINT1">
      <a:srgbClr val="7DCFCF"/>
    </a:custClr>
    <a:custClr name="144-TINT1">
      <a:srgbClr val="FBC177"/>
    </a:custClr>
    <a:custClr name="298-TINT1">
      <a:srgbClr val="71D3F2"/>
    </a:custClr>
    <a:custClr name="2613-TINT1">
      <a:srgbClr val="A779B2"/>
    </a:custClr>
    <a:custClr name="blank">
      <a:srgbClr val="FFFFFF"/>
    </a:custClr>
    <a:custClr name="blank">
      <a:srgbClr val="FFFFFF"/>
    </a:custClr>
    <a:custClr name="blank">
      <a:srgbClr val="FFFFFF"/>
    </a:custClr>
    <a:custClr name="G2">
      <a:srgbClr val="D9D9D9"/>
    </a:custClr>
    <a:custClr name="661-TINT2">
      <a:srgbClr val="CCD7EA"/>
    </a:custClr>
    <a:custClr name="376-TINT2">
      <a:srgbClr val="E6F2CC"/>
    </a:custClr>
    <a:custClr name="7466-TINT2">
      <a:srgbClr val="D4EFEF"/>
    </a:custClr>
    <a:custClr name="144-TINT2">
      <a:srgbClr val="FEEAD2"/>
    </a:custClr>
    <a:custClr name="298-TINT2">
      <a:srgbClr val="D0F0FB"/>
    </a:custClr>
    <a:custClr name="2613-TINT2">
      <a:srgbClr val="E2D2E5"/>
    </a:custClr>
    <a:custClr name="BLK8-1797">
      <a:srgbClr val="E31B23"/>
    </a:custClr>
    <a:custClr name="IS7-233">
      <a:srgbClr val="C50084"/>
    </a:custClr>
    <a:custClr name="300">
      <a:srgbClr val="0079C1"/>
    </a:custClr>
    <a:custClr name="355">
      <a:srgbClr val="00A94F"/>
    </a:custClr>
    <a:custClr name="3135">
      <a:srgbClr val="117C8E"/>
    </a:custClr>
    <a:custClr name="654">
      <a:srgbClr val="002C5F"/>
    </a:custClr>
    <a:custClr name="115">
      <a:srgbClr val="FCD015"/>
    </a:custClr>
    <a:custClr name="342">
      <a:srgbClr val="006F51"/>
    </a:custClr>
  </a:custClrLst>
  <a:extLst>
    <a:ext uri="{05A4C25C-085E-4340-85A3-A5531E510DB2}">
      <thm15:themeFamily xmlns:thm15="http://schemas.microsoft.com/office/thememl/2012/main" name="blank.potx" id="{3AFADAE7-C05A-49C9-A16C-6F7885471837}" vid="{28DDF0DB-5798-44B5-8B9A-FBC085133859}"/>
    </a:ext>
  </a:extLst>
</a:theme>
</file>

<file path=ppt/theme/theme2.xml><?xml version="1.0" encoding="utf-8"?>
<a:theme xmlns:a="http://schemas.openxmlformats.org/drawingml/2006/main" name="Office Theme">
  <a:themeElements>
    <a:clrScheme name="BLK 2016">
      <a:dk1>
        <a:srgbClr val="000000"/>
      </a:dk1>
      <a:lt1>
        <a:srgbClr val="FFFFFF"/>
      </a:lt1>
      <a:dk2>
        <a:srgbClr val="4F4E50"/>
      </a:dk2>
      <a:lt2>
        <a:srgbClr val="FFFFFF"/>
      </a:lt2>
      <a:accent1>
        <a:srgbClr val="003594"/>
      </a:accent1>
      <a:accent2>
        <a:srgbClr val="82BC00"/>
      </a:accent2>
      <a:accent3>
        <a:srgbClr val="27AFAF"/>
      </a:accent3>
      <a:accent4>
        <a:srgbClr val="F8971D"/>
      </a:accent4>
      <a:accent5>
        <a:srgbClr val="13B5EA"/>
      </a:accent5>
      <a:accent6>
        <a:srgbClr val="6C207E"/>
      </a:accent6>
      <a:hlink>
        <a:srgbClr val="003594"/>
      </a:hlink>
      <a:folHlink>
        <a:srgbClr val="82BC00"/>
      </a:folHlink>
    </a:clrScheme>
    <a:fontScheme name="BlackRoc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ap="flat" cmpd="sng" algn="ctr">
          <a:noFill/>
          <a:prstDash val="solid"/>
        </a:ln>
        <a:effectLst/>
      </a:spPr>
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<a:prstTxWarp prst="textNoShape">
          <a:avLst/>
        </a:prstTxWarp>
        <a:noAutofit/>
      </a:bodyPr>
      <a:lstStyle>
        <a:defPPr algn="ctr">
          <a:buClr>
            <a:schemeClr val="tx2"/>
          </a:buClr>
          <a:buSzPct val="110000"/>
          <a:defRPr sz="1000" b="1" kern="0">
            <a:solidFill>
              <a:schemeClr val="tx2"/>
            </a:solidFill>
          </a:defRPr>
        </a:defPPr>
      </a:lstStyle>
    </a:spDef>
    <a:lnDef>
      <a:spPr>
        <a:ln>
          <a:solidFill>
            <a:srgbClr val="D9D9D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64592" indent="-164592">
          <a:buClr>
            <a:schemeClr val="tx2"/>
          </a:buClr>
          <a:buSzPct val="110000"/>
          <a:buFont typeface="Arial" panose="020B0604020202020204" pitchFamily="34" charset="0"/>
          <a:buChar char="•"/>
          <a:defRPr sz="1200">
            <a:solidFill>
              <a:schemeClr val="tx2"/>
            </a:solidFill>
          </a:defRPr>
        </a:defPPr>
      </a:lstStyle>
    </a:txDef>
  </a:objectDefaults>
  <a:extraClrSchemeLst/>
  <a:custClrLst>
    <a:custClr name="blank">
      <a:srgbClr val="FFFFFF"/>
    </a:custClr>
    <a:custClr name="blank">
      <a:srgbClr val="FFFFFF"/>
    </a:custClr>
    <a:custClr name="blank">
      <a:srgbClr val="FFFFFF"/>
    </a:custClr>
    <a:custClr name="G1">
      <a:srgbClr val="7F7F7F"/>
    </a:custClr>
    <a:custClr name="661-TINT1">
      <a:srgbClr val="6686BF"/>
    </a:custClr>
    <a:custClr name="376-TINT1">
      <a:srgbClr val="B4D766"/>
    </a:custClr>
    <a:custClr name="7466-TINT1">
      <a:srgbClr val="7DCFCF"/>
    </a:custClr>
    <a:custClr name="144-TINT1">
      <a:srgbClr val="FBC177"/>
    </a:custClr>
    <a:custClr name="298-TINT1">
      <a:srgbClr val="71D3F2"/>
    </a:custClr>
    <a:custClr name="2613-TINT1">
      <a:srgbClr val="A779B2"/>
    </a:custClr>
    <a:custClr name="blank">
      <a:srgbClr val="FFFFFF"/>
    </a:custClr>
    <a:custClr name="blank">
      <a:srgbClr val="FFFFFF"/>
    </a:custClr>
    <a:custClr name="blank">
      <a:srgbClr val="FFFFFF"/>
    </a:custClr>
    <a:custClr name="G2">
      <a:srgbClr val="D9D9D9"/>
    </a:custClr>
    <a:custClr name="661-TINT2">
      <a:srgbClr val="CCD7EA"/>
    </a:custClr>
    <a:custClr name="376-TINT2">
      <a:srgbClr val="E6F2CC"/>
    </a:custClr>
    <a:custClr name="7466-TINT2">
      <a:srgbClr val="D4EFEF"/>
    </a:custClr>
    <a:custClr name="144-TINT2">
      <a:srgbClr val="FEEAD2"/>
    </a:custClr>
    <a:custClr name="298-TINT2">
      <a:srgbClr val="D0F0FB"/>
    </a:custClr>
    <a:custClr name="2613-TINT2">
      <a:srgbClr val="E2D2E5"/>
    </a:custClr>
    <a:custClr name="BLK8-1797">
      <a:srgbClr val="E31B23"/>
    </a:custClr>
    <a:custClr name="IS7-233">
      <a:srgbClr val="C50084"/>
    </a:custClr>
    <a:custClr name="300">
      <a:srgbClr val="0079C1"/>
    </a:custClr>
    <a:custClr name="355">
      <a:srgbClr val="00A94F"/>
    </a:custClr>
    <a:custClr name="3135">
      <a:srgbClr val="117C8E"/>
    </a:custClr>
    <a:custClr name="654">
      <a:srgbClr val="002C5F"/>
    </a:custClr>
    <a:custClr name="115">
      <a:srgbClr val="FCD015"/>
    </a:custClr>
    <a:custClr name="342">
      <a:srgbClr val="006F51"/>
    </a:custClr>
  </a:custClrLst>
</a:theme>
</file>

<file path=ppt/theme/theme3.xml><?xml version="1.0" encoding="utf-8"?>
<a:theme xmlns:a="http://schemas.openxmlformats.org/drawingml/2006/main" name="Office Theme">
  <a:themeElements>
    <a:clrScheme name="BLK 2016">
      <a:dk1>
        <a:srgbClr val="000000"/>
      </a:dk1>
      <a:lt1>
        <a:srgbClr val="FFFFFF"/>
      </a:lt1>
      <a:dk2>
        <a:srgbClr val="4F4E50"/>
      </a:dk2>
      <a:lt2>
        <a:srgbClr val="FFFFFF"/>
      </a:lt2>
      <a:accent1>
        <a:srgbClr val="003594"/>
      </a:accent1>
      <a:accent2>
        <a:srgbClr val="82BC00"/>
      </a:accent2>
      <a:accent3>
        <a:srgbClr val="27AFAF"/>
      </a:accent3>
      <a:accent4>
        <a:srgbClr val="F8971D"/>
      </a:accent4>
      <a:accent5>
        <a:srgbClr val="13B5EA"/>
      </a:accent5>
      <a:accent6>
        <a:srgbClr val="6C207E"/>
      </a:accent6>
      <a:hlink>
        <a:srgbClr val="003594"/>
      </a:hlink>
      <a:folHlink>
        <a:srgbClr val="82BC00"/>
      </a:folHlink>
    </a:clrScheme>
    <a:fontScheme name="BlackRoc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ap="flat" cmpd="sng" algn="ctr">
          <a:noFill/>
          <a:prstDash val="solid"/>
        </a:ln>
        <a:effectLst/>
      </a:spPr>
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<a:prstTxWarp prst="textNoShape">
          <a:avLst/>
        </a:prstTxWarp>
        <a:noAutofit/>
      </a:bodyPr>
      <a:lstStyle>
        <a:defPPr algn="ctr">
          <a:buClr>
            <a:schemeClr val="tx2"/>
          </a:buClr>
          <a:buSzPct val="110000"/>
          <a:defRPr sz="1000" b="1" kern="0">
            <a:solidFill>
              <a:schemeClr val="tx2"/>
            </a:solidFill>
          </a:defRPr>
        </a:defPPr>
      </a:lstStyle>
    </a:spDef>
    <a:lnDef>
      <a:spPr>
        <a:ln>
          <a:solidFill>
            <a:srgbClr val="D9D9D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64592" indent="-164592">
          <a:buClr>
            <a:schemeClr val="tx2"/>
          </a:buClr>
          <a:buSzPct val="110000"/>
          <a:buFont typeface="Arial" panose="020B0604020202020204" pitchFamily="34" charset="0"/>
          <a:buChar char="•"/>
          <a:defRPr sz="1200">
            <a:solidFill>
              <a:schemeClr val="tx2"/>
            </a:solidFill>
          </a:defRPr>
        </a:defPPr>
      </a:lstStyle>
    </a:txDef>
  </a:objectDefaults>
  <a:extraClrSchemeLst/>
  <a:custClrLst>
    <a:custClr name="blank">
      <a:srgbClr val="FFFFFF"/>
    </a:custClr>
    <a:custClr name="blank">
      <a:srgbClr val="FFFFFF"/>
    </a:custClr>
    <a:custClr name="blank">
      <a:srgbClr val="FFFFFF"/>
    </a:custClr>
    <a:custClr name="G1">
      <a:srgbClr val="7F7F7F"/>
    </a:custClr>
    <a:custClr name="661-TINT1">
      <a:srgbClr val="6686BF"/>
    </a:custClr>
    <a:custClr name="376-TINT1">
      <a:srgbClr val="B4D766"/>
    </a:custClr>
    <a:custClr name="7466-TINT1">
      <a:srgbClr val="7DCFCF"/>
    </a:custClr>
    <a:custClr name="144-TINT1">
      <a:srgbClr val="FBC177"/>
    </a:custClr>
    <a:custClr name="298-TINT1">
      <a:srgbClr val="71D3F2"/>
    </a:custClr>
    <a:custClr name="2613-TINT1">
      <a:srgbClr val="A779B2"/>
    </a:custClr>
    <a:custClr name="blank">
      <a:srgbClr val="FFFFFF"/>
    </a:custClr>
    <a:custClr name="blank">
      <a:srgbClr val="FFFFFF"/>
    </a:custClr>
    <a:custClr name="blank">
      <a:srgbClr val="FFFFFF"/>
    </a:custClr>
    <a:custClr name="G2">
      <a:srgbClr val="D9D9D9"/>
    </a:custClr>
    <a:custClr name="661-TINT2">
      <a:srgbClr val="CCD7EA"/>
    </a:custClr>
    <a:custClr name="376-TINT2">
      <a:srgbClr val="E6F2CC"/>
    </a:custClr>
    <a:custClr name="7466-TINT2">
      <a:srgbClr val="D4EFEF"/>
    </a:custClr>
    <a:custClr name="144-TINT2">
      <a:srgbClr val="FEEAD2"/>
    </a:custClr>
    <a:custClr name="298-TINT2">
      <a:srgbClr val="D0F0FB"/>
    </a:custClr>
    <a:custClr name="2613-TINT2">
      <a:srgbClr val="E2D2E5"/>
    </a:custClr>
    <a:custClr name="BLK8-1797">
      <a:srgbClr val="E31B23"/>
    </a:custClr>
    <a:custClr name="IS7-233">
      <a:srgbClr val="C50084"/>
    </a:custClr>
    <a:custClr name="300">
      <a:srgbClr val="0079C1"/>
    </a:custClr>
    <a:custClr name="355">
      <a:srgbClr val="00A94F"/>
    </a:custClr>
    <a:custClr name="3135">
      <a:srgbClr val="117C8E"/>
    </a:custClr>
    <a:custClr name="654">
      <a:srgbClr val="002C5F"/>
    </a:custClr>
    <a:custClr name="115">
      <a:srgbClr val="FCD015"/>
    </a:custClr>
    <a:custClr name="342">
      <a:srgbClr val="006F5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019E4F09F70E409C95667C3914349F" ma:contentTypeVersion="" ma:contentTypeDescription="Create a new document." ma:contentTypeScope="" ma:versionID="e0be963e9d0914c0c2c028663ad3335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3e687d5f98ee29b9cfcc2ff24550dc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8DEADD-62A5-4809-A0F5-9408BA6C56D1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D03EBAC-CBAD-4515-9C08-5D6F0D640A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E47786F-6AED-471A-9C61-A669A3DD6B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8398</TotalTime>
  <Words>569</Words>
  <Application>Microsoft Office PowerPoint</Application>
  <PresentationFormat>On-screen Show (4:3)</PresentationFormat>
  <Paragraphs>90</Paragraphs>
  <Slides>10</Slides>
  <Notes>4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Updated Default PPT Template</vt:lpstr>
      <vt:lpstr>Strategic Cybersecurity Plan </vt:lpstr>
      <vt:lpstr>About the Plan</vt:lpstr>
      <vt:lpstr>The Need for the Plan</vt:lpstr>
      <vt:lpstr>Executing the Plan</vt:lpstr>
      <vt:lpstr>Executing the Plan: Security Metrics and Reporting</vt:lpstr>
      <vt:lpstr>Executing the Plan: Business Continuity</vt:lpstr>
      <vt:lpstr>Executing the Plan: Disaster Recovery</vt:lpstr>
      <vt:lpstr>Maintaining the Plan: Essential Elements</vt:lpstr>
      <vt:lpstr>References</vt:lpstr>
      <vt:lpstr>Questions?</vt:lpstr>
    </vt:vector>
  </TitlesOfParts>
  <Company>BlackRock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BlackRock Research Model Portfolios</dc:title>
  <dc:creator>Smith, Kyle</dc:creator>
  <cp:lastModifiedBy>Natnael kebede</cp:lastModifiedBy>
  <cp:revision>392</cp:revision>
  <cp:lastPrinted>2017-04-21T19:51:10Z</cp:lastPrinted>
  <dcterms:created xsi:type="dcterms:W3CDTF">2017-01-08T03:41:51Z</dcterms:created>
  <dcterms:modified xsi:type="dcterms:W3CDTF">2020-08-03T20:15:26Z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0x010100BD019E4F09F70E409C95667C3914349F</vt:lpwstr>
  </property>
</Properties>
</file>